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7" r:id="rId5"/>
    <p:sldId id="259" r:id="rId6"/>
    <p:sldId id="270" r:id="rId7"/>
    <p:sldId id="274" r:id="rId8"/>
    <p:sldId id="296" r:id="rId9"/>
    <p:sldId id="295" r:id="rId10"/>
    <p:sldId id="297" r:id="rId11"/>
    <p:sldId id="298" r:id="rId12"/>
    <p:sldId id="299" r:id="rId13"/>
    <p:sldId id="300" r:id="rId14"/>
    <p:sldId id="301" r:id="rId15"/>
    <p:sldId id="276" r:id="rId16"/>
    <p:sldId id="278" r:id="rId17"/>
    <p:sldId id="279" r:id="rId18"/>
    <p:sldId id="280" r:id="rId19"/>
    <p:sldId id="281" r:id="rId20"/>
    <p:sldId id="267" r:id="rId21"/>
    <p:sldId id="260" r:id="rId22"/>
    <p:sldId id="294" r:id="rId23"/>
    <p:sldId id="293" r:id="rId24"/>
    <p:sldId id="282" r:id="rId25"/>
    <p:sldId id="283" r:id="rId26"/>
    <p:sldId id="284" r:id="rId27"/>
    <p:sldId id="268" r:id="rId28"/>
    <p:sldId id="314" r:id="rId29"/>
    <p:sldId id="315" r:id="rId30"/>
    <p:sldId id="316" r:id="rId31"/>
    <p:sldId id="261" r:id="rId32"/>
    <p:sldId id="303" r:id="rId33"/>
    <p:sldId id="304" r:id="rId34"/>
    <p:sldId id="306" r:id="rId35"/>
    <p:sldId id="305" r:id="rId36"/>
    <p:sldId id="307" r:id="rId37"/>
    <p:sldId id="309" r:id="rId38"/>
    <p:sldId id="310" r:id="rId39"/>
    <p:sldId id="308" r:id="rId40"/>
    <p:sldId id="311" r:id="rId41"/>
    <p:sldId id="312" r:id="rId42"/>
    <p:sldId id="313" r:id="rId43"/>
    <p:sldId id="285" r:id="rId44"/>
    <p:sldId id="286" r:id="rId45"/>
    <p:sldId id="317" r:id="rId46"/>
    <p:sldId id="287" r:id="rId47"/>
    <p:sldId id="288" r:id="rId48"/>
    <p:sldId id="289" r:id="rId49"/>
    <p:sldId id="290" r:id="rId50"/>
    <p:sldId id="291" r:id="rId51"/>
    <p:sldId id="269" r:id="rId52"/>
    <p:sldId id="262" r:id="rId53"/>
    <p:sldId id="265" r:id="rId54"/>
    <p:sldId id="292" r:id="rId55"/>
  </p:sldIdLst>
  <p:sldSz cx="18288000" cy="10287000"/>
  <p:notesSz cx="6858000" cy="9144000"/>
  <p:embeddedFontLst>
    <p:embeddedFont>
      <p:font typeface="윤고딕" panose="020B0600000101010101" charset="-127"/>
      <p:regular r:id="rId56"/>
    </p:embeddedFont>
    <p:embeddedFont>
      <p:font typeface="윤고딕 Medium" panose="020B0600000101010101" charset="-127"/>
      <p:regular r:id="rId57"/>
    </p:embeddedFont>
    <p:embeddedFont>
      <p:font typeface="Aleo" panose="020B0600000101010101" charset="0"/>
      <p:regular r:id="rId58"/>
      <p:bold r:id="rId59"/>
      <p:italic r:id="rId60"/>
      <p:boldItalic r:id="rId61"/>
    </p:embeddedFont>
    <p:embeddedFont>
      <p:font typeface="Anton" panose="020B0600000101010101" charset="0"/>
      <p:regular r:id="rId62"/>
    </p:embeddedFon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윤고딕 Semi-Bold" panose="020B0600000101010101" charset="-127"/>
      <p:regular r:id="rId67"/>
    </p:embeddedFont>
    <p:embeddedFont>
      <p:font typeface="윤고딕 Bold" panose="020B0600000101010101" charset="-127"/>
      <p:regular r:id="rId68"/>
    </p:embeddedFont>
    <p:embeddedFont>
      <p:font typeface="맑은 고딕" panose="020B0503020000020004" pitchFamily="50" charset="-127"/>
      <p:regular r:id="rId69"/>
      <p:bold r:id="rId70"/>
    </p:embeddedFont>
    <p:embeddedFont>
      <p:font typeface="TDTD한강고딕" panose="020B0600000101010101" charset="-127"/>
      <p:regular r:id="rId7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CAFF"/>
    <a:srgbClr val="A3B5FF"/>
    <a:srgbClr val="5271FF"/>
    <a:srgbClr val="A6A6A6"/>
    <a:srgbClr val="F1F1F1"/>
    <a:srgbClr val="1D48FF"/>
    <a:srgbClr val="AFBEFF"/>
    <a:srgbClr val="002DEE"/>
    <a:srgbClr val="E7ECFF"/>
    <a:srgbClr val="C5D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70" d="100"/>
          <a:sy n="70" d="100"/>
        </p:scale>
        <p:origin x="774" y="1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font" Target="fonts/font1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F6F90D-0DA7-4F1F-88A7-755F991E512B}" type="doc">
      <dgm:prSet loTypeId="urn:microsoft.com/office/officeart/2005/8/layout/hierarchy6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AFB0998D-70C9-4308-A1B7-0E1D452B805D}">
      <dgm:prSet phldrT="[텍스트]" phldr="0" custT="1"/>
      <dgm:spPr>
        <a:solidFill>
          <a:srgbClr val="211F1C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5400" dirty="0">
              <a:solidFill>
                <a:schemeClr val="bg1"/>
              </a:solidFill>
            </a:rPr>
            <a:t>Body</a:t>
          </a:r>
          <a:endParaRPr lang="ko-KR" altLang="en-US" sz="5400" dirty="0">
            <a:solidFill>
              <a:schemeClr val="bg1"/>
            </a:solidFill>
          </a:endParaRPr>
        </a:p>
      </dgm:t>
    </dgm:pt>
    <dgm:pt modelId="{5A1C8DF6-1A6D-44C7-A759-B006AAA73A2C}" type="parTrans" cxnId="{4B9B77AF-321E-4E72-904C-74432FCE031F}">
      <dgm:prSet/>
      <dgm:spPr/>
      <dgm:t>
        <a:bodyPr/>
        <a:lstStyle/>
        <a:p>
          <a:pPr latinLnBrk="1"/>
          <a:endParaRPr lang="ko-KR" altLang="en-US"/>
        </a:p>
      </dgm:t>
    </dgm:pt>
    <dgm:pt modelId="{EE093ACA-DE7D-4AC1-9D64-BAFC5B4BBCE5}" type="sibTrans" cxnId="{4B9B77AF-321E-4E72-904C-74432FCE031F}">
      <dgm:prSet/>
      <dgm:spPr/>
      <dgm:t>
        <a:bodyPr/>
        <a:lstStyle/>
        <a:p>
          <a:pPr latinLnBrk="1"/>
          <a:endParaRPr lang="ko-KR" altLang="en-US"/>
        </a:p>
      </dgm:t>
    </dgm:pt>
    <dgm:pt modelId="{39E418E3-8DB0-4652-BCC7-95A73163AF7A}">
      <dgm:prSet phldr="0" custT="1"/>
      <dgm:spPr>
        <a:solidFill>
          <a:srgbClr val="A6A6A6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ko-KR" altLang="en-US" sz="5400" dirty="0">
              <a:solidFill>
                <a:schemeClr val="bg1"/>
              </a:solidFill>
              <a:latin typeface="맑은 고딕" panose="020F0302020204030204"/>
            </a:rPr>
            <a:t>Header</a:t>
          </a:r>
        </a:p>
      </dgm:t>
    </dgm:pt>
    <dgm:pt modelId="{61E6CC2E-5A11-42AB-B2DF-071B529FBB82}" type="parTrans" cxnId="{D5A86B40-2B90-4F75-B98D-CE1B8399A1EC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4D65C2FC-FC23-441C-A097-DDF407370B89}" type="sibTrans" cxnId="{D5A86B40-2B90-4F75-B98D-CE1B8399A1EC}">
      <dgm:prSet/>
      <dgm:spPr/>
      <dgm:t>
        <a:bodyPr/>
        <a:lstStyle/>
        <a:p>
          <a:pPr latinLnBrk="1"/>
          <a:endParaRPr lang="ko-KR" altLang="en-US"/>
        </a:p>
      </dgm:t>
    </dgm:pt>
    <dgm:pt modelId="{81D90BEA-803F-402F-9470-A2CECD7E97B0}">
      <dgm:prSet phldr="0" custT="1"/>
      <dgm:spPr>
        <a:solidFill>
          <a:srgbClr val="A6A6A6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ko-KR" altLang="en-US" sz="5400" dirty="0">
              <a:solidFill>
                <a:schemeClr val="bg1"/>
              </a:solidFill>
              <a:latin typeface="맑은 고딕" panose="020F0302020204030204"/>
            </a:rPr>
            <a:t>Footer</a:t>
          </a:r>
        </a:p>
      </dgm:t>
    </dgm:pt>
    <dgm:pt modelId="{14A4CF40-F77F-423B-B082-640256157C2F}" type="parTrans" cxnId="{1E4D315D-39D5-4FF8-9D3B-6BCF223323E1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F15CD67-F898-4776-99C4-0DCE1C33DC32}" type="sibTrans" cxnId="{1E4D315D-39D5-4FF8-9D3B-6BCF223323E1}">
      <dgm:prSet/>
      <dgm:spPr/>
      <dgm:t>
        <a:bodyPr/>
        <a:lstStyle/>
        <a:p>
          <a:pPr latinLnBrk="1"/>
          <a:endParaRPr lang="ko-KR" altLang="en-US"/>
        </a:p>
      </dgm:t>
    </dgm:pt>
    <dgm:pt modelId="{10AF3E26-EFB2-40DE-86A0-269C685AB6B7}">
      <dgm:prSet phldr="0" custT="1"/>
      <dgm:spPr>
        <a:solidFill>
          <a:srgbClr val="A6A6A6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ko-KR" altLang="en-US" sz="5400" dirty="0" err="1">
              <a:solidFill>
                <a:schemeClr val="bg1"/>
              </a:solidFill>
              <a:latin typeface="맑은 고딕" panose="020F0302020204030204"/>
            </a:rPr>
            <a:t>Main</a:t>
          </a:r>
          <a:endParaRPr lang="ko-KR" altLang="en-US" sz="5400" dirty="0">
            <a:solidFill>
              <a:schemeClr val="bg1"/>
            </a:solidFill>
            <a:latin typeface="맑은 고딕" panose="020F0302020204030204"/>
          </a:endParaRPr>
        </a:p>
      </dgm:t>
    </dgm:pt>
    <dgm:pt modelId="{53927F51-93FB-4BFB-9D05-FB7266026B58}" type="parTrans" cxnId="{238BBBB0-5AC9-4310-8159-C13F40F1909D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1EC68C92-6BFD-468F-BF3F-E7EF6B50322C}" type="sibTrans" cxnId="{238BBBB0-5AC9-4310-8159-C13F40F1909D}">
      <dgm:prSet/>
      <dgm:spPr/>
      <dgm:t>
        <a:bodyPr/>
        <a:lstStyle/>
        <a:p>
          <a:pPr latinLnBrk="1"/>
          <a:endParaRPr lang="ko-KR" altLang="en-US"/>
        </a:p>
      </dgm:t>
    </dgm:pt>
    <dgm:pt modelId="{F27D0B03-5C92-4684-A47A-442431445143}" type="pres">
      <dgm:prSet presAssocID="{F6F6F90D-0DA7-4F1F-88A7-755F991E512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2E70C29-8F23-479C-A041-ACAB93F05D50}" type="pres">
      <dgm:prSet presAssocID="{F6F6F90D-0DA7-4F1F-88A7-755F991E512B}" presName="hierFlow" presStyleCnt="0"/>
      <dgm:spPr/>
    </dgm:pt>
    <dgm:pt modelId="{D65AE029-D0D6-4B66-9B76-87608B9E14DA}" type="pres">
      <dgm:prSet presAssocID="{F6F6F90D-0DA7-4F1F-88A7-755F991E512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31C04D1-8AC6-4CFC-B6BE-51A8E2F5CDF5}" type="pres">
      <dgm:prSet presAssocID="{AFB0998D-70C9-4308-A1B7-0E1D452B805D}" presName="Name14" presStyleCnt="0"/>
      <dgm:spPr/>
    </dgm:pt>
    <dgm:pt modelId="{3BB8A6F9-A2E8-47F5-BACB-F36D4076A305}" type="pres">
      <dgm:prSet presAssocID="{AFB0998D-70C9-4308-A1B7-0E1D452B805D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A555DE-D166-4F16-93DA-74473FE37B47}" type="pres">
      <dgm:prSet presAssocID="{AFB0998D-70C9-4308-A1B7-0E1D452B805D}" presName="hierChild2" presStyleCnt="0"/>
      <dgm:spPr/>
    </dgm:pt>
    <dgm:pt modelId="{8D53A2A0-D972-40A0-84C0-ED07CE6B9472}" type="pres">
      <dgm:prSet presAssocID="{61E6CC2E-5A11-42AB-B2DF-071B529FBB82}" presName="Name19" presStyleLbl="parChTrans1D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C60AC42A-F348-4F46-A62A-B67C9F11996E}" type="pres">
      <dgm:prSet presAssocID="{39E418E3-8DB0-4652-BCC7-95A73163AF7A}" presName="Name21" presStyleCnt="0"/>
      <dgm:spPr/>
    </dgm:pt>
    <dgm:pt modelId="{BEC48874-7BD0-4EB0-BEC6-B5245F6DEA54}" type="pres">
      <dgm:prSet presAssocID="{39E418E3-8DB0-4652-BCC7-95A73163AF7A}" presName="level2Shape" presStyleLbl="node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5B7E0289-205D-4C5B-9EA9-E449E99A2C21}" type="pres">
      <dgm:prSet presAssocID="{39E418E3-8DB0-4652-BCC7-95A73163AF7A}" presName="hierChild3" presStyleCnt="0"/>
      <dgm:spPr/>
    </dgm:pt>
    <dgm:pt modelId="{77547E5A-6E7E-4529-9B61-5CFE7A79D268}" type="pres">
      <dgm:prSet presAssocID="{53927F51-93FB-4BFB-9D05-FB7266026B58}" presName="Name19" presStyleLbl="parChTrans1D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FD661CF5-BD5B-4AA3-8AD8-87409E7022AF}" type="pres">
      <dgm:prSet presAssocID="{10AF3E26-EFB2-40DE-86A0-269C685AB6B7}" presName="Name21" presStyleCnt="0"/>
      <dgm:spPr/>
    </dgm:pt>
    <dgm:pt modelId="{B166DD6D-4287-4893-A3D9-548600F9B3E6}" type="pres">
      <dgm:prSet presAssocID="{10AF3E26-EFB2-40DE-86A0-269C685AB6B7}" presName="level2Shape" presStyleLbl="node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022E7B88-3565-421D-A3FC-C73974B9E11F}" type="pres">
      <dgm:prSet presAssocID="{10AF3E26-EFB2-40DE-86A0-269C685AB6B7}" presName="hierChild3" presStyleCnt="0"/>
      <dgm:spPr/>
    </dgm:pt>
    <dgm:pt modelId="{23C8278A-C1DB-4A70-BF0C-131ECFD5B0F9}" type="pres">
      <dgm:prSet presAssocID="{14A4CF40-F77F-423B-B082-640256157C2F}" presName="Name19" presStyleLbl="parChTrans1D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90AC4015-35C6-497D-92D4-3E9DBEE75841}" type="pres">
      <dgm:prSet presAssocID="{81D90BEA-803F-402F-9470-A2CECD7E97B0}" presName="Name21" presStyleCnt="0"/>
      <dgm:spPr/>
    </dgm:pt>
    <dgm:pt modelId="{FC4886E1-B1A2-4D85-85F2-12E6C98B2A89}" type="pres">
      <dgm:prSet presAssocID="{81D90BEA-803F-402F-9470-A2CECD7E97B0}" presName="level2Shape" presStyleLbl="node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E19F31A7-4D67-4364-BA4D-3429E1EB6F38}" type="pres">
      <dgm:prSet presAssocID="{81D90BEA-803F-402F-9470-A2CECD7E97B0}" presName="hierChild3" presStyleCnt="0"/>
      <dgm:spPr/>
    </dgm:pt>
    <dgm:pt modelId="{EA2FA3F6-4BC3-4042-858A-363A013D3575}" type="pres">
      <dgm:prSet presAssocID="{F6F6F90D-0DA7-4F1F-88A7-755F991E512B}" presName="bgShapesFlow" presStyleCnt="0"/>
      <dgm:spPr/>
    </dgm:pt>
  </dgm:ptLst>
  <dgm:cxnLst>
    <dgm:cxn modelId="{4B9B77AF-321E-4E72-904C-74432FCE031F}" srcId="{F6F6F90D-0DA7-4F1F-88A7-755F991E512B}" destId="{AFB0998D-70C9-4308-A1B7-0E1D452B805D}" srcOrd="0" destOrd="0" parTransId="{5A1C8DF6-1A6D-44C7-A759-B006AAA73A2C}" sibTransId="{EE093ACA-DE7D-4AC1-9D64-BAFC5B4BBCE5}"/>
    <dgm:cxn modelId="{EB7075A3-C0B5-44CE-A396-28D290AB71A7}" type="presOf" srcId="{53927F51-93FB-4BFB-9D05-FB7266026B58}" destId="{77547E5A-6E7E-4529-9B61-5CFE7A79D268}" srcOrd="0" destOrd="0" presId="urn:microsoft.com/office/officeart/2005/8/layout/hierarchy6"/>
    <dgm:cxn modelId="{AE491F04-5E55-4CF4-959E-7EA2F7709E63}" type="presOf" srcId="{81D90BEA-803F-402F-9470-A2CECD7E97B0}" destId="{FC4886E1-B1A2-4D85-85F2-12E6C98B2A89}" srcOrd="0" destOrd="0" presId="urn:microsoft.com/office/officeart/2005/8/layout/hierarchy6"/>
    <dgm:cxn modelId="{C45EC967-14BE-42D0-961D-57E89CB30A80}" type="presOf" srcId="{39E418E3-8DB0-4652-BCC7-95A73163AF7A}" destId="{BEC48874-7BD0-4EB0-BEC6-B5245F6DEA54}" srcOrd="0" destOrd="0" presId="urn:microsoft.com/office/officeart/2005/8/layout/hierarchy6"/>
    <dgm:cxn modelId="{A7F414F3-5506-4B56-BB99-138D4D4C5375}" type="presOf" srcId="{14A4CF40-F77F-423B-B082-640256157C2F}" destId="{23C8278A-C1DB-4A70-BF0C-131ECFD5B0F9}" srcOrd="0" destOrd="0" presId="urn:microsoft.com/office/officeart/2005/8/layout/hierarchy6"/>
    <dgm:cxn modelId="{1E4D315D-39D5-4FF8-9D3B-6BCF223323E1}" srcId="{AFB0998D-70C9-4308-A1B7-0E1D452B805D}" destId="{81D90BEA-803F-402F-9470-A2CECD7E97B0}" srcOrd="2" destOrd="0" parTransId="{14A4CF40-F77F-423B-B082-640256157C2F}" sibTransId="{BF15CD67-F898-4776-99C4-0DCE1C33DC32}"/>
    <dgm:cxn modelId="{D5A86B40-2B90-4F75-B98D-CE1B8399A1EC}" srcId="{AFB0998D-70C9-4308-A1B7-0E1D452B805D}" destId="{39E418E3-8DB0-4652-BCC7-95A73163AF7A}" srcOrd="0" destOrd="0" parTransId="{61E6CC2E-5A11-42AB-B2DF-071B529FBB82}" sibTransId="{4D65C2FC-FC23-441C-A097-DDF407370B89}"/>
    <dgm:cxn modelId="{2E9ABB47-EB7B-4AAD-9D90-FF3FF41F7FF7}" type="presOf" srcId="{AFB0998D-70C9-4308-A1B7-0E1D452B805D}" destId="{3BB8A6F9-A2E8-47F5-BACB-F36D4076A305}" srcOrd="0" destOrd="0" presId="urn:microsoft.com/office/officeart/2005/8/layout/hierarchy6"/>
    <dgm:cxn modelId="{0E9F9644-8C9B-454F-AB1C-BA75C77A8F3D}" type="presOf" srcId="{F6F6F90D-0DA7-4F1F-88A7-755F991E512B}" destId="{F27D0B03-5C92-4684-A47A-442431445143}" srcOrd="0" destOrd="0" presId="urn:microsoft.com/office/officeart/2005/8/layout/hierarchy6"/>
    <dgm:cxn modelId="{238BBBB0-5AC9-4310-8159-C13F40F1909D}" srcId="{AFB0998D-70C9-4308-A1B7-0E1D452B805D}" destId="{10AF3E26-EFB2-40DE-86A0-269C685AB6B7}" srcOrd="1" destOrd="0" parTransId="{53927F51-93FB-4BFB-9D05-FB7266026B58}" sibTransId="{1EC68C92-6BFD-468F-BF3F-E7EF6B50322C}"/>
    <dgm:cxn modelId="{0F07C60A-4350-4BC5-BABF-E813F8F8DA27}" type="presOf" srcId="{61E6CC2E-5A11-42AB-B2DF-071B529FBB82}" destId="{8D53A2A0-D972-40A0-84C0-ED07CE6B9472}" srcOrd="0" destOrd="0" presId="urn:microsoft.com/office/officeart/2005/8/layout/hierarchy6"/>
    <dgm:cxn modelId="{8709D8E1-23FF-4A79-A445-B4243510B494}" type="presOf" srcId="{10AF3E26-EFB2-40DE-86A0-269C685AB6B7}" destId="{B166DD6D-4287-4893-A3D9-548600F9B3E6}" srcOrd="0" destOrd="0" presId="urn:microsoft.com/office/officeart/2005/8/layout/hierarchy6"/>
    <dgm:cxn modelId="{45DAA832-F6C2-4043-B350-98975880EC82}" type="presParOf" srcId="{F27D0B03-5C92-4684-A47A-442431445143}" destId="{32E70C29-8F23-479C-A041-ACAB93F05D50}" srcOrd="0" destOrd="0" presId="urn:microsoft.com/office/officeart/2005/8/layout/hierarchy6"/>
    <dgm:cxn modelId="{2D988E46-745D-43AD-9C87-74DA8F9F8865}" type="presParOf" srcId="{32E70C29-8F23-479C-A041-ACAB93F05D50}" destId="{D65AE029-D0D6-4B66-9B76-87608B9E14DA}" srcOrd="0" destOrd="0" presId="urn:microsoft.com/office/officeart/2005/8/layout/hierarchy6"/>
    <dgm:cxn modelId="{FE2233A1-CE94-4CD5-81AE-1490E849B36E}" type="presParOf" srcId="{D65AE029-D0D6-4B66-9B76-87608B9E14DA}" destId="{131C04D1-8AC6-4CFC-B6BE-51A8E2F5CDF5}" srcOrd="0" destOrd="0" presId="urn:microsoft.com/office/officeart/2005/8/layout/hierarchy6"/>
    <dgm:cxn modelId="{A5364A66-BA92-41EA-B78E-705D802B7EB8}" type="presParOf" srcId="{131C04D1-8AC6-4CFC-B6BE-51A8E2F5CDF5}" destId="{3BB8A6F9-A2E8-47F5-BACB-F36D4076A305}" srcOrd="0" destOrd="0" presId="urn:microsoft.com/office/officeart/2005/8/layout/hierarchy6"/>
    <dgm:cxn modelId="{82E9E18E-0CF1-48BB-B976-C55B2A9025F5}" type="presParOf" srcId="{131C04D1-8AC6-4CFC-B6BE-51A8E2F5CDF5}" destId="{D2A555DE-D166-4F16-93DA-74473FE37B47}" srcOrd="1" destOrd="0" presId="urn:microsoft.com/office/officeart/2005/8/layout/hierarchy6"/>
    <dgm:cxn modelId="{5F962A95-B168-479D-8EE9-F3493FC34F71}" type="presParOf" srcId="{D2A555DE-D166-4F16-93DA-74473FE37B47}" destId="{8D53A2A0-D972-40A0-84C0-ED07CE6B9472}" srcOrd="0" destOrd="0" presId="urn:microsoft.com/office/officeart/2005/8/layout/hierarchy6"/>
    <dgm:cxn modelId="{EACFC1D5-2047-480B-9780-84F0093EBD7C}" type="presParOf" srcId="{D2A555DE-D166-4F16-93DA-74473FE37B47}" destId="{C60AC42A-F348-4F46-A62A-B67C9F11996E}" srcOrd="1" destOrd="0" presId="urn:microsoft.com/office/officeart/2005/8/layout/hierarchy6"/>
    <dgm:cxn modelId="{64DEFD97-AD0B-4E2B-BC94-8A6729A76DF7}" type="presParOf" srcId="{C60AC42A-F348-4F46-A62A-B67C9F11996E}" destId="{BEC48874-7BD0-4EB0-BEC6-B5245F6DEA54}" srcOrd="0" destOrd="0" presId="urn:microsoft.com/office/officeart/2005/8/layout/hierarchy6"/>
    <dgm:cxn modelId="{E1D1B6AD-062E-4069-A17D-00C42E89BE21}" type="presParOf" srcId="{C60AC42A-F348-4F46-A62A-B67C9F11996E}" destId="{5B7E0289-205D-4C5B-9EA9-E449E99A2C21}" srcOrd="1" destOrd="0" presId="urn:microsoft.com/office/officeart/2005/8/layout/hierarchy6"/>
    <dgm:cxn modelId="{8BDC92F9-B0BF-4870-A1E1-D6FEADF343C8}" type="presParOf" srcId="{D2A555DE-D166-4F16-93DA-74473FE37B47}" destId="{77547E5A-6E7E-4529-9B61-5CFE7A79D268}" srcOrd="2" destOrd="0" presId="urn:microsoft.com/office/officeart/2005/8/layout/hierarchy6"/>
    <dgm:cxn modelId="{480AAB37-4539-4C28-AAC8-DB86C3F60841}" type="presParOf" srcId="{D2A555DE-D166-4F16-93DA-74473FE37B47}" destId="{FD661CF5-BD5B-4AA3-8AD8-87409E7022AF}" srcOrd="3" destOrd="0" presId="urn:microsoft.com/office/officeart/2005/8/layout/hierarchy6"/>
    <dgm:cxn modelId="{9BF54CCB-CB09-4EE6-987F-1532A69C8BB8}" type="presParOf" srcId="{FD661CF5-BD5B-4AA3-8AD8-87409E7022AF}" destId="{B166DD6D-4287-4893-A3D9-548600F9B3E6}" srcOrd="0" destOrd="0" presId="urn:microsoft.com/office/officeart/2005/8/layout/hierarchy6"/>
    <dgm:cxn modelId="{A93E0ABF-520C-4AA0-959F-E3072AA54E08}" type="presParOf" srcId="{FD661CF5-BD5B-4AA3-8AD8-87409E7022AF}" destId="{022E7B88-3565-421D-A3FC-C73974B9E11F}" srcOrd="1" destOrd="0" presId="urn:microsoft.com/office/officeart/2005/8/layout/hierarchy6"/>
    <dgm:cxn modelId="{E3897B2F-F621-4F2B-AD34-C0E0A7612C0F}" type="presParOf" srcId="{D2A555DE-D166-4F16-93DA-74473FE37B47}" destId="{23C8278A-C1DB-4A70-BF0C-131ECFD5B0F9}" srcOrd="4" destOrd="0" presId="urn:microsoft.com/office/officeart/2005/8/layout/hierarchy6"/>
    <dgm:cxn modelId="{B540F88B-B5DE-4B5C-AEA1-8BD27691104B}" type="presParOf" srcId="{D2A555DE-D166-4F16-93DA-74473FE37B47}" destId="{90AC4015-35C6-497D-92D4-3E9DBEE75841}" srcOrd="5" destOrd="0" presId="urn:microsoft.com/office/officeart/2005/8/layout/hierarchy6"/>
    <dgm:cxn modelId="{77B67FA0-C036-4A36-AF66-E986AC19C058}" type="presParOf" srcId="{90AC4015-35C6-497D-92D4-3E9DBEE75841}" destId="{FC4886E1-B1A2-4D85-85F2-12E6C98B2A89}" srcOrd="0" destOrd="0" presId="urn:microsoft.com/office/officeart/2005/8/layout/hierarchy6"/>
    <dgm:cxn modelId="{CB753161-BC9D-4E81-B47F-1E88CB8F8F11}" type="presParOf" srcId="{90AC4015-35C6-497D-92D4-3E9DBEE75841}" destId="{E19F31A7-4D67-4364-BA4D-3429E1EB6F38}" srcOrd="1" destOrd="0" presId="urn:microsoft.com/office/officeart/2005/8/layout/hierarchy6"/>
    <dgm:cxn modelId="{9D90CBCC-4FB4-49D5-86BA-A928D9C7EEFD}" type="presParOf" srcId="{F27D0B03-5C92-4684-A47A-442431445143}" destId="{EA2FA3F6-4BC3-4042-858A-363A013D357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6F6F90D-0DA7-4F1F-88A7-755F991E512B}" type="doc">
      <dgm:prSet loTypeId="urn:microsoft.com/office/officeart/2005/8/layout/hierarchy6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AFB0998D-70C9-4308-A1B7-0E1D452B805D}">
      <dgm:prSet phldrT="[텍스트]" phldr="0" custT="1"/>
      <dgm:spPr>
        <a:solidFill>
          <a:srgbClr val="211F1C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5400" dirty="0">
              <a:solidFill>
                <a:schemeClr val="bg1"/>
              </a:solidFill>
            </a:rPr>
            <a:t>Body</a:t>
          </a:r>
          <a:endParaRPr lang="ko-KR" altLang="en-US" sz="5400" dirty="0">
            <a:solidFill>
              <a:schemeClr val="bg1"/>
            </a:solidFill>
          </a:endParaRPr>
        </a:p>
      </dgm:t>
    </dgm:pt>
    <dgm:pt modelId="{5A1C8DF6-1A6D-44C7-A759-B006AAA73A2C}" type="parTrans" cxnId="{4B9B77AF-321E-4E72-904C-74432FCE031F}">
      <dgm:prSet/>
      <dgm:spPr/>
      <dgm:t>
        <a:bodyPr/>
        <a:lstStyle/>
        <a:p>
          <a:pPr latinLnBrk="1"/>
          <a:endParaRPr lang="ko-KR" altLang="en-US"/>
        </a:p>
      </dgm:t>
    </dgm:pt>
    <dgm:pt modelId="{EE093ACA-DE7D-4AC1-9D64-BAFC5B4BBCE5}" type="sibTrans" cxnId="{4B9B77AF-321E-4E72-904C-74432FCE031F}">
      <dgm:prSet/>
      <dgm:spPr/>
      <dgm:t>
        <a:bodyPr/>
        <a:lstStyle/>
        <a:p>
          <a:pPr latinLnBrk="1"/>
          <a:endParaRPr lang="ko-KR" altLang="en-US"/>
        </a:p>
      </dgm:t>
    </dgm:pt>
    <dgm:pt modelId="{39E418E3-8DB0-4652-BCC7-95A73163AF7A}">
      <dgm:prSet phldr="0" custT="1"/>
      <dgm:spPr>
        <a:solidFill>
          <a:srgbClr val="A6A6A6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ko-KR" altLang="en-US" sz="5400" dirty="0">
              <a:solidFill>
                <a:schemeClr val="bg1"/>
              </a:solidFill>
              <a:latin typeface="맑은 고딕" panose="020F0302020204030204"/>
            </a:rPr>
            <a:t>Header</a:t>
          </a:r>
        </a:p>
      </dgm:t>
    </dgm:pt>
    <dgm:pt modelId="{61E6CC2E-5A11-42AB-B2DF-071B529FBB82}" type="parTrans" cxnId="{D5A86B40-2B90-4F75-B98D-CE1B8399A1EC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4D65C2FC-FC23-441C-A097-DDF407370B89}" type="sibTrans" cxnId="{D5A86B40-2B90-4F75-B98D-CE1B8399A1EC}">
      <dgm:prSet/>
      <dgm:spPr/>
      <dgm:t>
        <a:bodyPr/>
        <a:lstStyle/>
        <a:p>
          <a:pPr latinLnBrk="1"/>
          <a:endParaRPr lang="ko-KR" altLang="en-US"/>
        </a:p>
      </dgm:t>
    </dgm:pt>
    <dgm:pt modelId="{81D90BEA-803F-402F-9470-A2CECD7E97B0}">
      <dgm:prSet phldr="0" custT="1"/>
      <dgm:spPr>
        <a:solidFill>
          <a:srgbClr val="A6A6A6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ko-KR" altLang="en-US" sz="5400" dirty="0">
              <a:solidFill>
                <a:schemeClr val="bg1"/>
              </a:solidFill>
              <a:latin typeface="맑은 고딕" panose="020F0302020204030204"/>
            </a:rPr>
            <a:t>Footer</a:t>
          </a:r>
        </a:p>
      </dgm:t>
    </dgm:pt>
    <dgm:pt modelId="{14A4CF40-F77F-423B-B082-640256157C2F}" type="parTrans" cxnId="{1E4D315D-39D5-4FF8-9D3B-6BCF223323E1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F15CD67-F898-4776-99C4-0DCE1C33DC32}" type="sibTrans" cxnId="{1E4D315D-39D5-4FF8-9D3B-6BCF223323E1}">
      <dgm:prSet/>
      <dgm:spPr/>
      <dgm:t>
        <a:bodyPr/>
        <a:lstStyle/>
        <a:p>
          <a:pPr latinLnBrk="1"/>
          <a:endParaRPr lang="ko-KR" altLang="en-US"/>
        </a:p>
      </dgm:t>
    </dgm:pt>
    <dgm:pt modelId="{10AF3E26-EFB2-40DE-86A0-269C685AB6B7}">
      <dgm:prSet phldr="0" custT="1"/>
      <dgm:spPr>
        <a:solidFill>
          <a:srgbClr val="A6A6A6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ko-KR" altLang="en-US" sz="5400" dirty="0" err="1">
              <a:solidFill>
                <a:schemeClr val="bg1"/>
              </a:solidFill>
              <a:latin typeface="맑은 고딕" panose="020F0302020204030204"/>
            </a:rPr>
            <a:t>Main</a:t>
          </a:r>
          <a:endParaRPr lang="ko-KR" altLang="en-US" sz="5400" dirty="0">
            <a:solidFill>
              <a:schemeClr val="bg1"/>
            </a:solidFill>
            <a:latin typeface="맑은 고딕" panose="020F0302020204030204"/>
          </a:endParaRPr>
        </a:p>
      </dgm:t>
    </dgm:pt>
    <dgm:pt modelId="{53927F51-93FB-4BFB-9D05-FB7266026B58}" type="parTrans" cxnId="{238BBBB0-5AC9-4310-8159-C13F40F1909D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1EC68C92-6BFD-468F-BF3F-E7EF6B50322C}" type="sibTrans" cxnId="{238BBBB0-5AC9-4310-8159-C13F40F1909D}">
      <dgm:prSet/>
      <dgm:spPr/>
      <dgm:t>
        <a:bodyPr/>
        <a:lstStyle/>
        <a:p>
          <a:pPr latinLnBrk="1"/>
          <a:endParaRPr lang="ko-KR" altLang="en-US"/>
        </a:p>
      </dgm:t>
    </dgm:pt>
    <dgm:pt modelId="{F27D0B03-5C92-4684-A47A-442431445143}" type="pres">
      <dgm:prSet presAssocID="{F6F6F90D-0DA7-4F1F-88A7-755F991E512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2E70C29-8F23-479C-A041-ACAB93F05D50}" type="pres">
      <dgm:prSet presAssocID="{F6F6F90D-0DA7-4F1F-88A7-755F991E512B}" presName="hierFlow" presStyleCnt="0"/>
      <dgm:spPr/>
    </dgm:pt>
    <dgm:pt modelId="{D65AE029-D0D6-4B66-9B76-87608B9E14DA}" type="pres">
      <dgm:prSet presAssocID="{F6F6F90D-0DA7-4F1F-88A7-755F991E512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31C04D1-8AC6-4CFC-B6BE-51A8E2F5CDF5}" type="pres">
      <dgm:prSet presAssocID="{AFB0998D-70C9-4308-A1B7-0E1D452B805D}" presName="Name14" presStyleCnt="0"/>
      <dgm:spPr/>
    </dgm:pt>
    <dgm:pt modelId="{3BB8A6F9-A2E8-47F5-BACB-F36D4076A305}" type="pres">
      <dgm:prSet presAssocID="{AFB0998D-70C9-4308-A1B7-0E1D452B805D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A555DE-D166-4F16-93DA-74473FE37B47}" type="pres">
      <dgm:prSet presAssocID="{AFB0998D-70C9-4308-A1B7-0E1D452B805D}" presName="hierChild2" presStyleCnt="0"/>
      <dgm:spPr/>
    </dgm:pt>
    <dgm:pt modelId="{8D53A2A0-D972-40A0-84C0-ED07CE6B9472}" type="pres">
      <dgm:prSet presAssocID="{61E6CC2E-5A11-42AB-B2DF-071B529FBB82}" presName="Name19" presStyleLbl="parChTrans1D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C60AC42A-F348-4F46-A62A-B67C9F11996E}" type="pres">
      <dgm:prSet presAssocID="{39E418E3-8DB0-4652-BCC7-95A73163AF7A}" presName="Name21" presStyleCnt="0"/>
      <dgm:spPr/>
    </dgm:pt>
    <dgm:pt modelId="{BEC48874-7BD0-4EB0-BEC6-B5245F6DEA54}" type="pres">
      <dgm:prSet presAssocID="{39E418E3-8DB0-4652-BCC7-95A73163AF7A}" presName="level2Shape" presStyleLbl="node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5B7E0289-205D-4C5B-9EA9-E449E99A2C21}" type="pres">
      <dgm:prSet presAssocID="{39E418E3-8DB0-4652-BCC7-95A73163AF7A}" presName="hierChild3" presStyleCnt="0"/>
      <dgm:spPr/>
    </dgm:pt>
    <dgm:pt modelId="{77547E5A-6E7E-4529-9B61-5CFE7A79D268}" type="pres">
      <dgm:prSet presAssocID="{53927F51-93FB-4BFB-9D05-FB7266026B58}" presName="Name19" presStyleLbl="parChTrans1D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FD661CF5-BD5B-4AA3-8AD8-87409E7022AF}" type="pres">
      <dgm:prSet presAssocID="{10AF3E26-EFB2-40DE-86A0-269C685AB6B7}" presName="Name21" presStyleCnt="0"/>
      <dgm:spPr/>
    </dgm:pt>
    <dgm:pt modelId="{B166DD6D-4287-4893-A3D9-548600F9B3E6}" type="pres">
      <dgm:prSet presAssocID="{10AF3E26-EFB2-40DE-86A0-269C685AB6B7}" presName="level2Shape" presStyleLbl="node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022E7B88-3565-421D-A3FC-C73974B9E11F}" type="pres">
      <dgm:prSet presAssocID="{10AF3E26-EFB2-40DE-86A0-269C685AB6B7}" presName="hierChild3" presStyleCnt="0"/>
      <dgm:spPr/>
    </dgm:pt>
    <dgm:pt modelId="{23C8278A-C1DB-4A70-BF0C-131ECFD5B0F9}" type="pres">
      <dgm:prSet presAssocID="{14A4CF40-F77F-423B-B082-640256157C2F}" presName="Name19" presStyleLbl="parChTrans1D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90AC4015-35C6-497D-92D4-3E9DBEE75841}" type="pres">
      <dgm:prSet presAssocID="{81D90BEA-803F-402F-9470-A2CECD7E97B0}" presName="Name21" presStyleCnt="0"/>
      <dgm:spPr/>
    </dgm:pt>
    <dgm:pt modelId="{FC4886E1-B1A2-4D85-85F2-12E6C98B2A89}" type="pres">
      <dgm:prSet presAssocID="{81D90BEA-803F-402F-9470-A2CECD7E97B0}" presName="level2Shape" presStyleLbl="node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E19F31A7-4D67-4364-BA4D-3429E1EB6F38}" type="pres">
      <dgm:prSet presAssocID="{81D90BEA-803F-402F-9470-A2CECD7E97B0}" presName="hierChild3" presStyleCnt="0"/>
      <dgm:spPr/>
    </dgm:pt>
    <dgm:pt modelId="{EA2FA3F6-4BC3-4042-858A-363A013D3575}" type="pres">
      <dgm:prSet presAssocID="{F6F6F90D-0DA7-4F1F-88A7-755F991E512B}" presName="bgShapesFlow" presStyleCnt="0"/>
      <dgm:spPr/>
    </dgm:pt>
  </dgm:ptLst>
  <dgm:cxnLst>
    <dgm:cxn modelId="{4B9B77AF-321E-4E72-904C-74432FCE031F}" srcId="{F6F6F90D-0DA7-4F1F-88A7-755F991E512B}" destId="{AFB0998D-70C9-4308-A1B7-0E1D452B805D}" srcOrd="0" destOrd="0" parTransId="{5A1C8DF6-1A6D-44C7-A759-B006AAA73A2C}" sibTransId="{EE093ACA-DE7D-4AC1-9D64-BAFC5B4BBCE5}"/>
    <dgm:cxn modelId="{EB7075A3-C0B5-44CE-A396-28D290AB71A7}" type="presOf" srcId="{53927F51-93FB-4BFB-9D05-FB7266026B58}" destId="{77547E5A-6E7E-4529-9B61-5CFE7A79D268}" srcOrd="0" destOrd="0" presId="urn:microsoft.com/office/officeart/2005/8/layout/hierarchy6"/>
    <dgm:cxn modelId="{AE491F04-5E55-4CF4-959E-7EA2F7709E63}" type="presOf" srcId="{81D90BEA-803F-402F-9470-A2CECD7E97B0}" destId="{FC4886E1-B1A2-4D85-85F2-12E6C98B2A89}" srcOrd="0" destOrd="0" presId="urn:microsoft.com/office/officeart/2005/8/layout/hierarchy6"/>
    <dgm:cxn modelId="{C45EC967-14BE-42D0-961D-57E89CB30A80}" type="presOf" srcId="{39E418E3-8DB0-4652-BCC7-95A73163AF7A}" destId="{BEC48874-7BD0-4EB0-BEC6-B5245F6DEA54}" srcOrd="0" destOrd="0" presId="urn:microsoft.com/office/officeart/2005/8/layout/hierarchy6"/>
    <dgm:cxn modelId="{A7F414F3-5506-4B56-BB99-138D4D4C5375}" type="presOf" srcId="{14A4CF40-F77F-423B-B082-640256157C2F}" destId="{23C8278A-C1DB-4A70-BF0C-131ECFD5B0F9}" srcOrd="0" destOrd="0" presId="urn:microsoft.com/office/officeart/2005/8/layout/hierarchy6"/>
    <dgm:cxn modelId="{1E4D315D-39D5-4FF8-9D3B-6BCF223323E1}" srcId="{AFB0998D-70C9-4308-A1B7-0E1D452B805D}" destId="{81D90BEA-803F-402F-9470-A2CECD7E97B0}" srcOrd="2" destOrd="0" parTransId="{14A4CF40-F77F-423B-B082-640256157C2F}" sibTransId="{BF15CD67-F898-4776-99C4-0DCE1C33DC32}"/>
    <dgm:cxn modelId="{D5A86B40-2B90-4F75-B98D-CE1B8399A1EC}" srcId="{AFB0998D-70C9-4308-A1B7-0E1D452B805D}" destId="{39E418E3-8DB0-4652-BCC7-95A73163AF7A}" srcOrd="0" destOrd="0" parTransId="{61E6CC2E-5A11-42AB-B2DF-071B529FBB82}" sibTransId="{4D65C2FC-FC23-441C-A097-DDF407370B89}"/>
    <dgm:cxn modelId="{2E9ABB47-EB7B-4AAD-9D90-FF3FF41F7FF7}" type="presOf" srcId="{AFB0998D-70C9-4308-A1B7-0E1D452B805D}" destId="{3BB8A6F9-A2E8-47F5-BACB-F36D4076A305}" srcOrd="0" destOrd="0" presId="urn:microsoft.com/office/officeart/2005/8/layout/hierarchy6"/>
    <dgm:cxn modelId="{0E9F9644-8C9B-454F-AB1C-BA75C77A8F3D}" type="presOf" srcId="{F6F6F90D-0DA7-4F1F-88A7-755F991E512B}" destId="{F27D0B03-5C92-4684-A47A-442431445143}" srcOrd="0" destOrd="0" presId="urn:microsoft.com/office/officeart/2005/8/layout/hierarchy6"/>
    <dgm:cxn modelId="{238BBBB0-5AC9-4310-8159-C13F40F1909D}" srcId="{AFB0998D-70C9-4308-A1B7-0E1D452B805D}" destId="{10AF3E26-EFB2-40DE-86A0-269C685AB6B7}" srcOrd="1" destOrd="0" parTransId="{53927F51-93FB-4BFB-9D05-FB7266026B58}" sibTransId="{1EC68C92-6BFD-468F-BF3F-E7EF6B50322C}"/>
    <dgm:cxn modelId="{0F07C60A-4350-4BC5-BABF-E813F8F8DA27}" type="presOf" srcId="{61E6CC2E-5A11-42AB-B2DF-071B529FBB82}" destId="{8D53A2A0-D972-40A0-84C0-ED07CE6B9472}" srcOrd="0" destOrd="0" presId="urn:microsoft.com/office/officeart/2005/8/layout/hierarchy6"/>
    <dgm:cxn modelId="{8709D8E1-23FF-4A79-A445-B4243510B494}" type="presOf" srcId="{10AF3E26-EFB2-40DE-86A0-269C685AB6B7}" destId="{B166DD6D-4287-4893-A3D9-548600F9B3E6}" srcOrd="0" destOrd="0" presId="urn:microsoft.com/office/officeart/2005/8/layout/hierarchy6"/>
    <dgm:cxn modelId="{45DAA832-F6C2-4043-B350-98975880EC82}" type="presParOf" srcId="{F27D0B03-5C92-4684-A47A-442431445143}" destId="{32E70C29-8F23-479C-A041-ACAB93F05D50}" srcOrd="0" destOrd="0" presId="urn:microsoft.com/office/officeart/2005/8/layout/hierarchy6"/>
    <dgm:cxn modelId="{2D988E46-745D-43AD-9C87-74DA8F9F8865}" type="presParOf" srcId="{32E70C29-8F23-479C-A041-ACAB93F05D50}" destId="{D65AE029-D0D6-4B66-9B76-87608B9E14DA}" srcOrd="0" destOrd="0" presId="urn:microsoft.com/office/officeart/2005/8/layout/hierarchy6"/>
    <dgm:cxn modelId="{FE2233A1-CE94-4CD5-81AE-1490E849B36E}" type="presParOf" srcId="{D65AE029-D0D6-4B66-9B76-87608B9E14DA}" destId="{131C04D1-8AC6-4CFC-B6BE-51A8E2F5CDF5}" srcOrd="0" destOrd="0" presId="urn:microsoft.com/office/officeart/2005/8/layout/hierarchy6"/>
    <dgm:cxn modelId="{A5364A66-BA92-41EA-B78E-705D802B7EB8}" type="presParOf" srcId="{131C04D1-8AC6-4CFC-B6BE-51A8E2F5CDF5}" destId="{3BB8A6F9-A2E8-47F5-BACB-F36D4076A305}" srcOrd="0" destOrd="0" presId="urn:microsoft.com/office/officeart/2005/8/layout/hierarchy6"/>
    <dgm:cxn modelId="{82E9E18E-0CF1-48BB-B976-C55B2A9025F5}" type="presParOf" srcId="{131C04D1-8AC6-4CFC-B6BE-51A8E2F5CDF5}" destId="{D2A555DE-D166-4F16-93DA-74473FE37B47}" srcOrd="1" destOrd="0" presId="urn:microsoft.com/office/officeart/2005/8/layout/hierarchy6"/>
    <dgm:cxn modelId="{5F962A95-B168-479D-8EE9-F3493FC34F71}" type="presParOf" srcId="{D2A555DE-D166-4F16-93DA-74473FE37B47}" destId="{8D53A2A0-D972-40A0-84C0-ED07CE6B9472}" srcOrd="0" destOrd="0" presId="urn:microsoft.com/office/officeart/2005/8/layout/hierarchy6"/>
    <dgm:cxn modelId="{EACFC1D5-2047-480B-9780-84F0093EBD7C}" type="presParOf" srcId="{D2A555DE-D166-4F16-93DA-74473FE37B47}" destId="{C60AC42A-F348-4F46-A62A-B67C9F11996E}" srcOrd="1" destOrd="0" presId="urn:microsoft.com/office/officeart/2005/8/layout/hierarchy6"/>
    <dgm:cxn modelId="{64DEFD97-AD0B-4E2B-BC94-8A6729A76DF7}" type="presParOf" srcId="{C60AC42A-F348-4F46-A62A-B67C9F11996E}" destId="{BEC48874-7BD0-4EB0-BEC6-B5245F6DEA54}" srcOrd="0" destOrd="0" presId="urn:microsoft.com/office/officeart/2005/8/layout/hierarchy6"/>
    <dgm:cxn modelId="{E1D1B6AD-062E-4069-A17D-00C42E89BE21}" type="presParOf" srcId="{C60AC42A-F348-4F46-A62A-B67C9F11996E}" destId="{5B7E0289-205D-4C5B-9EA9-E449E99A2C21}" srcOrd="1" destOrd="0" presId="urn:microsoft.com/office/officeart/2005/8/layout/hierarchy6"/>
    <dgm:cxn modelId="{8BDC92F9-B0BF-4870-A1E1-D6FEADF343C8}" type="presParOf" srcId="{D2A555DE-D166-4F16-93DA-74473FE37B47}" destId="{77547E5A-6E7E-4529-9B61-5CFE7A79D268}" srcOrd="2" destOrd="0" presId="urn:microsoft.com/office/officeart/2005/8/layout/hierarchy6"/>
    <dgm:cxn modelId="{480AAB37-4539-4C28-AAC8-DB86C3F60841}" type="presParOf" srcId="{D2A555DE-D166-4F16-93DA-74473FE37B47}" destId="{FD661CF5-BD5B-4AA3-8AD8-87409E7022AF}" srcOrd="3" destOrd="0" presId="urn:microsoft.com/office/officeart/2005/8/layout/hierarchy6"/>
    <dgm:cxn modelId="{9BF54CCB-CB09-4EE6-987F-1532A69C8BB8}" type="presParOf" srcId="{FD661CF5-BD5B-4AA3-8AD8-87409E7022AF}" destId="{B166DD6D-4287-4893-A3D9-548600F9B3E6}" srcOrd="0" destOrd="0" presId="urn:microsoft.com/office/officeart/2005/8/layout/hierarchy6"/>
    <dgm:cxn modelId="{A93E0ABF-520C-4AA0-959F-E3072AA54E08}" type="presParOf" srcId="{FD661CF5-BD5B-4AA3-8AD8-87409E7022AF}" destId="{022E7B88-3565-421D-A3FC-C73974B9E11F}" srcOrd="1" destOrd="0" presId="urn:microsoft.com/office/officeart/2005/8/layout/hierarchy6"/>
    <dgm:cxn modelId="{E3897B2F-F621-4F2B-AD34-C0E0A7612C0F}" type="presParOf" srcId="{D2A555DE-D166-4F16-93DA-74473FE37B47}" destId="{23C8278A-C1DB-4A70-BF0C-131ECFD5B0F9}" srcOrd="4" destOrd="0" presId="urn:microsoft.com/office/officeart/2005/8/layout/hierarchy6"/>
    <dgm:cxn modelId="{B540F88B-B5DE-4B5C-AEA1-8BD27691104B}" type="presParOf" srcId="{D2A555DE-D166-4F16-93DA-74473FE37B47}" destId="{90AC4015-35C6-497D-92D4-3E9DBEE75841}" srcOrd="5" destOrd="0" presId="urn:microsoft.com/office/officeart/2005/8/layout/hierarchy6"/>
    <dgm:cxn modelId="{77B67FA0-C036-4A36-AF66-E986AC19C058}" type="presParOf" srcId="{90AC4015-35C6-497D-92D4-3E9DBEE75841}" destId="{FC4886E1-B1A2-4D85-85F2-12E6C98B2A89}" srcOrd="0" destOrd="0" presId="urn:microsoft.com/office/officeart/2005/8/layout/hierarchy6"/>
    <dgm:cxn modelId="{CB753161-BC9D-4E81-B47F-1E88CB8F8F11}" type="presParOf" srcId="{90AC4015-35C6-497D-92D4-3E9DBEE75841}" destId="{E19F31A7-4D67-4364-BA4D-3429E1EB6F38}" srcOrd="1" destOrd="0" presId="urn:microsoft.com/office/officeart/2005/8/layout/hierarchy6"/>
    <dgm:cxn modelId="{9D90CBCC-4FB4-49D5-86BA-A928D9C7EEFD}" type="presParOf" srcId="{F27D0B03-5C92-4684-A47A-442431445143}" destId="{EA2FA3F6-4BC3-4042-858A-363A013D357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6F6F90D-0DA7-4F1F-88A7-755F991E512B}" type="doc">
      <dgm:prSet loTypeId="urn:microsoft.com/office/officeart/2005/8/layout/hierarchy6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39E418E3-8DB0-4652-BCC7-95A73163AF7A}">
      <dgm:prSet phldr="0" custT="1"/>
      <dgm:spPr>
        <a:solidFill>
          <a:srgbClr val="A6A6A6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h</a:t>
          </a:r>
          <a:r>
            <a:rPr lang="ko-KR" altLang="en-US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eader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61E6CC2E-5A11-42AB-B2DF-071B529FBB82}" type="parTrans" cxnId="{D5A86B40-2B90-4F75-B98D-CE1B8399A1EC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D65C2FC-FC23-441C-A097-DDF407370B89}" type="sibTrans" cxnId="{D5A86B40-2B90-4F75-B98D-CE1B8399A1EC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1D90BEA-803F-402F-9470-A2CECD7E97B0}">
      <dgm:prSet phldr="0" custT="1"/>
      <dgm:spPr>
        <a:solidFill>
          <a:schemeClr val="bg1">
            <a:lumMod val="65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footer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14A4CF40-F77F-423B-B082-640256157C2F}" type="parTrans" cxnId="{1E4D315D-39D5-4FF8-9D3B-6BCF223323E1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F15CD67-F898-4776-99C4-0DCE1C33DC32}" type="sibTrans" cxnId="{1E4D315D-39D5-4FF8-9D3B-6BCF223323E1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10AF3E26-EFB2-40DE-86A0-269C685AB6B7}">
      <dgm:prSet phldr="0" custT="1"/>
      <dgm:spPr>
        <a:solidFill>
          <a:schemeClr val="bg1">
            <a:lumMod val="65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main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3927F51-93FB-4BFB-9D05-FB7266026B58}" type="parTrans" cxnId="{238BBBB0-5AC9-4310-8159-C13F40F1909D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1EC68C92-6BFD-468F-BF3F-E7EF6B50322C}" type="sibTrans" cxnId="{238BBBB0-5AC9-4310-8159-C13F40F1909D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AFB0998D-70C9-4308-A1B7-0E1D452B805D}">
      <dgm:prSet phldrT="[텍스트]" phldr="0" custT="1"/>
      <dgm:spPr>
        <a:solidFill>
          <a:srgbClr val="211F1C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body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E093ACA-DE7D-4AC1-9D64-BAFC5B4BBCE5}" type="sibTrans" cxnId="{4B9B77AF-321E-4E72-904C-74432FCE031F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A1C8DF6-1A6D-44C7-A759-B006AAA73A2C}" type="parTrans" cxnId="{4B9B77AF-321E-4E72-904C-74432FCE031F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C7E731F-7FE4-43D2-988A-0CB643AE0DCA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.category</a:t>
          </a: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배경 및 카테고리 리스트 박스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3AAFD987-F423-4C17-BA83-4DE6810B9DA6}" type="parTrans" cxnId="{099ECF0C-F0FC-4455-9278-5D6AA2DCA9F8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5928C99-E564-470A-B742-97C31F9689EA}" type="sibTrans" cxnId="{099ECF0C-F0FC-4455-9278-5D6AA2DCA9F8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D00BDC2A-48E9-4AA9-9740-9892232DF042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tapMenu_wrapper</a:t>
          </a:r>
          <a:endParaRPr 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탭 메뉴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gm:t>
    </dgm:pt>
    <dgm:pt modelId="{D8076A46-8D08-494B-93C8-95ED4F37D710}" type="parTrans" cxnId="{BAEB91B1-298E-47BF-914A-CE14A7DB8D8F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DAC8036-61F0-4E82-A695-FA106386C307}" type="sibTrans" cxnId="{BAEB91B1-298E-47BF-914A-CE14A7DB8D8F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FB39207-07E1-4BEB-BAD0-4C1434FB9A7C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list_info_</a:t>
          </a:r>
          <a:r>
            <a:rPr lang="en-US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wrapper</a:t>
          </a:r>
          <a:endParaRPr 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제품 개수 및 정렬버튼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155DB48-1FE2-43DE-B0A9-C33AA4ABB754}" type="parTrans" cxnId="{E1E6F035-603D-40F9-A424-8824DA28B070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8E3A58D-CAEB-48CF-B6B0-CA0A47ADF2CF}" type="sibTrans" cxnId="{E1E6F035-603D-40F9-A424-8824DA28B070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F8AEC9B1-A293-4802-81B6-EC7FF78C77E4}">
      <dgm:prSet phldr="0" custT="1"/>
      <dgm:spPr>
        <a:solidFill>
          <a:srgbClr val="AFBE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.</a:t>
          </a:r>
          <a:r>
            <a:rPr lang="en-US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category_link</a:t>
          </a:r>
          <a:endParaRPr 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탭 메뉴 상단 링크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gm:t>
    </dgm:pt>
    <dgm:pt modelId="{B13B2E14-98A3-4204-9D63-E32B9A44A7B5}" type="sibTrans" cxnId="{ED62E7FF-8914-40D6-8767-F3133941D93E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863347A-CC5D-44F2-9BD4-C87C88F29222}" type="parTrans" cxnId="{ED62E7FF-8914-40D6-8767-F3133941D93E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FF81ADA-721B-46B6-837E-9AA903B77014}">
      <dgm:prSet phldr="0" custT="1"/>
      <dgm:spPr>
        <a:solidFill>
          <a:srgbClr val="AFBE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.</a:t>
          </a:r>
          <a:r>
            <a:rPr lang="en-US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category_list</a:t>
          </a:r>
          <a:endParaRPr 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카테고리 리스트박스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A93B9435-EDE1-4ECE-81E5-24045B165D55}" type="sibTrans" cxnId="{CF583C19-5C5D-4EA2-81DE-12831BF4AB00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45AD6BE-9770-4BDD-A598-EFFCE059DD4C}" type="parTrans" cxnId="{CF583C19-5C5D-4EA2-81DE-12831BF4AB00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EA3B2A7-4E4C-4EDF-9E35-C5E886D778C7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list_container</a:t>
          </a:r>
          <a:endParaRPr 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상품목록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39C76B7-CAFF-4EFA-A92D-1F923CA83F1D}" type="parTrans" cxnId="{4E6493DF-5FE5-43CD-9D94-36B0DE7800F0}">
      <dgm:prSet/>
      <dgm:spPr/>
      <dgm:t>
        <a:bodyPr/>
        <a:lstStyle/>
        <a:p>
          <a:pPr latinLnBrk="1"/>
          <a:endParaRPr lang="ko-KR" altLang="en-US"/>
        </a:p>
      </dgm:t>
    </dgm:pt>
    <dgm:pt modelId="{87E652D8-F5CF-4836-9CF1-79EEFD882E76}" type="sibTrans" cxnId="{4E6493DF-5FE5-43CD-9D94-36B0DE7800F0}">
      <dgm:prSet/>
      <dgm:spPr/>
      <dgm:t>
        <a:bodyPr/>
        <a:lstStyle/>
        <a:p>
          <a:pPr latinLnBrk="1"/>
          <a:endParaRPr lang="ko-KR" altLang="en-US"/>
        </a:p>
      </dgm:t>
    </dgm:pt>
    <dgm:pt modelId="{EF8D578B-3045-4DE7-894E-EA67EA7FAD0B}">
      <dgm:prSet phldr="0" custT="1"/>
      <dgm:spPr>
        <a:solidFill>
          <a:srgbClr val="AFBE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</a:p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list_info</a:t>
          </a:r>
          <a:endParaRPr lang="en-US" altLang="ko-KR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제품 개수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gm:t>
    </dgm:pt>
    <dgm:pt modelId="{3167FF5D-21B8-47E0-B642-3504513E71AC}" type="parTrans" cxnId="{AA9762D3-A142-4ED2-AD84-4DE04C30C014}">
      <dgm:prSet/>
      <dgm:spPr/>
      <dgm:t>
        <a:bodyPr/>
        <a:lstStyle/>
        <a:p>
          <a:pPr latinLnBrk="1"/>
          <a:endParaRPr lang="ko-KR" altLang="en-US"/>
        </a:p>
      </dgm:t>
    </dgm:pt>
    <dgm:pt modelId="{A065D0A4-7ACF-4A9C-8140-F3AE08AE2CFB}" type="sibTrans" cxnId="{AA9762D3-A142-4ED2-AD84-4DE04C30C014}">
      <dgm:prSet/>
      <dgm:spPr/>
      <dgm:t>
        <a:bodyPr/>
        <a:lstStyle/>
        <a:p>
          <a:pPr latinLnBrk="1"/>
          <a:endParaRPr lang="ko-KR" altLang="en-US"/>
        </a:p>
      </dgm:t>
    </dgm:pt>
    <dgm:pt modelId="{91E1923B-3D45-4A46-88BC-94FBFCB16EDA}">
      <dgm:prSet phldr="0" custT="1"/>
      <dgm:spPr>
        <a:solidFill>
          <a:srgbClr val="E7EC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300" b="1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</a:p>
        <a:p>
          <a:r>
            <a:rPr lang="en-US" altLang="ko-KR" sz="1300" b="1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300" b="1" dirty="0" err="1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list_info_num</a:t>
          </a:r>
          <a:endParaRPr lang="en-US" altLang="ko-KR" sz="1300" b="1" dirty="0">
            <a:solidFill>
              <a:schemeClr val="bg1">
                <a:lumMod val="65000"/>
              </a:schemeClr>
            </a:solidFill>
            <a:latin typeface="윤고딕" panose="020B0600000101010101" charset="-127"/>
            <a:ea typeface="윤고딕" panose="020B0600000101010101" charset="-127"/>
          </a:endParaRPr>
        </a:p>
        <a:p>
          <a:r>
            <a:rPr lang="en-US" altLang="ko-KR" sz="1000" b="1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개수</a:t>
          </a:r>
          <a:r>
            <a:rPr lang="en-US" altLang="ko-KR" sz="1000" b="1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gm:t>
    </dgm:pt>
    <dgm:pt modelId="{0FD42651-1A84-446A-A801-CF348C8455BC}" type="parTrans" cxnId="{6F5C2CD4-7395-4012-BC62-21317D1E6C66}">
      <dgm:prSet/>
      <dgm:spPr/>
      <dgm:t>
        <a:bodyPr/>
        <a:lstStyle/>
        <a:p>
          <a:pPr latinLnBrk="1"/>
          <a:endParaRPr lang="ko-KR" altLang="en-US"/>
        </a:p>
      </dgm:t>
    </dgm:pt>
    <dgm:pt modelId="{49C5CBE8-F20C-40FE-995D-41AD3B992D0F}" type="sibTrans" cxnId="{6F5C2CD4-7395-4012-BC62-21317D1E6C66}">
      <dgm:prSet/>
      <dgm:spPr/>
      <dgm:t>
        <a:bodyPr/>
        <a:lstStyle/>
        <a:p>
          <a:pPr latinLnBrk="1"/>
          <a:endParaRPr lang="ko-KR" altLang="en-US"/>
        </a:p>
      </dgm:t>
    </dgm:pt>
    <dgm:pt modelId="{43D48782-325B-4A36-9C38-D2267B8CEE39}">
      <dgm:prSet phldr="0" custT="1"/>
      <dgm:spPr>
        <a:solidFill>
          <a:srgbClr val="E7EC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300" b="1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</a:p>
        <a:p>
          <a:r>
            <a:rPr lang="en-US" altLang="ko-KR" sz="1300" b="1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300" b="1" dirty="0" err="1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list_info_name</a:t>
          </a:r>
          <a:endParaRPr lang="en-US" altLang="ko-KR" sz="1300" b="1" dirty="0">
            <a:solidFill>
              <a:schemeClr val="bg1">
                <a:lumMod val="65000"/>
              </a:schemeClr>
            </a:solidFill>
            <a:latin typeface="윤고딕" panose="020B0600000101010101" charset="-127"/>
            <a:ea typeface="윤고딕" panose="020B0600000101010101" charset="-127"/>
          </a:endParaRPr>
        </a:p>
        <a:p>
          <a:r>
            <a:rPr lang="en-US" altLang="ko-KR" sz="1000" b="1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제품</a:t>
          </a:r>
          <a:r>
            <a:rPr lang="en-US" altLang="ko-KR" sz="1000" b="1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gm:t>
    </dgm:pt>
    <dgm:pt modelId="{3C805CCC-E32A-4D38-AA43-D1FAE3DE18AF}" type="parTrans" cxnId="{DF3BFA93-91D1-4528-9BEF-3876AD0228E5}">
      <dgm:prSet/>
      <dgm:spPr/>
      <dgm:t>
        <a:bodyPr/>
        <a:lstStyle/>
        <a:p>
          <a:pPr latinLnBrk="1"/>
          <a:endParaRPr lang="ko-KR" altLang="en-US"/>
        </a:p>
      </dgm:t>
    </dgm:pt>
    <dgm:pt modelId="{0B4E33D8-3837-4C53-AA81-1671F1838D79}" type="sibTrans" cxnId="{DF3BFA93-91D1-4528-9BEF-3876AD0228E5}">
      <dgm:prSet/>
      <dgm:spPr/>
      <dgm:t>
        <a:bodyPr/>
        <a:lstStyle/>
        <a:p>
          <a:pPr latinLnBrk="1"/>
          <a:endParaRPr lang="ko-KR" altLang="en-US"/>
        </a:p>
      </dgm:t>
    </dgm:pt>
    <dgm:pt modelId="{FC696EF2-C45C-4A1F-858E-69AE9A25338B}">
      <dgm:prSet phldr="0" custT="1"/>
      <dgm:spPr>
        <a:solidFill>
          <a:srgbClr val="AFBE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</a:p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go_back</a:t>
          </a:r>
          <a:endParaRPr lang="en-US" altLang="ko-KR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뒤로가기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버튼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DB36911-DAC1-40D0-92CE-4257E6541F61}" type="parTrans" cxnId="{D82006DC-E95F-4CCE-871A-06C9E007BC5F}">
      <dgm:prSet/>
      <dgm:spPr/>
      <dgm:t>
        <a:bodyPr/>
        <a:lstStyle/>
        <a:p>
          <a:pPr latinLnBrk="1"/>
          <a:endParaRPr lang="ko-KR" altLang="en-US"/>
        </a:p>
      </dgm:t>
    </dgm:pt>
    <dgm:pt modelId="{D2F65614-3F49-436B-980D-0A25B84C84F4}" type="sibTrans" cxnId="{D82006DC-E95F-4CCE-871A-06C9E007BC5F}">
      <dgm:prSet/>
      <dgm:spPr/>
      <dgm:t>
        <a:bodyPr/>
        <a:lstStyle/>
        <a:p>
          <a:pPr latinLnBrk="1"/>
          <a:endParaRPr lang="ko-KR" altLang="en-US"/>
        </a:p>
      </dgm:t>
    </dgm:pt>
    <dgm:pt modelId="{6F38F84A-6698-4462-BC4A-3926F1C616A5}">
      <dgm:prSet phldr="0" custT="1"/>
      <dgm:spPr>
        <a:solidFill>
          <a:srgbClr val="AFBE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h1</a:t>
          </a:r>
        </a:p>
        <a:p>
          <a:r>
            <a:rPr lang="en-US" altLang="ko-KR" sz="12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2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category_name</a:t>
          </a:r>
          <a:endParaRPr lang="en-US" altLang="ko-KR" sz="12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사진영역 상품 제목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FF24939-9455-4A9B-8520-10448C03C4DF}" type="parTrans" cxnId="{1B416246-7DE7-4DCE-9B76-26F24371E1FE}">
      <dgm:prSet/>
      <dgm:spPr/>
      <dgm:t>
        <a:bodyPr/>
        <a:lstStyle/>
        <a:p>
          <a:pPr latinLnBrk="1"/>
          <a:endParaRPr lang="ko-KR" altLang="en-US"/>
        </a:p>
      </dgm:t>
    </dgm:pt>
    <dgm:pt modelId="{17F1350E-7466-4AD7-9E5E-C32AD6713D5F}" type="sibTrans" cxnId="{1B416246-7DE7-4DCE-9B76-26F24371E1FE}">
      <dgm:prSet/>
      <dgm:spPr/>
      <dgm:t>
        <a:bodyPr/>
        <a:lstStyle/>
        <a:p>
          <a:pPr latinLnBrk="1"/>
          <a:endParaRPr lang="ko-KR" altLang="en-US"/>
        </a:p>
      </dgm:t>
    </dgm:pt>
    <dgm:pt modelId="{554721F7-B2DE-4BBF-A638-137D91CB1596}">
      <dgm:prSet phldr="0" custT="1"/>
      <dgm:spPr>
        <a:solidFill>
          <a:srgbClr val="E7EC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 err="1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ul.list</a:t>
          </a:r>
          <a:endParaRPr lang="en-US" altLang="ko-KR" sz="1500" b="1" dirty="0">
            <a:solidFill>
              <a:schemeClr val="bg1">
                <a:lumMod val="65000"/>
              </a:schemeClr>
            </a:solidFill>
            <a:latin typeface="윤고딕" panose="020B0600000101010101" charset="-127"/>
            <a:ea typeface="윤고딕" panose="020B0600000101010101" charset="-127"/>
          </a:endParaRPr>
        </a:p>
        <a:p>
          <a:r>
            <a:rPr lang="en-US" altLang="ko-KR" sz="1000" b="1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동적 생성</a:t>
          </a:r>
          <a:r>
            <a:rPr lang="en-US" altLang="ko-KR" sz="1000" b="1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dirty="0">
            <a:solidFill>
              <a:schemeClr val="bg1">
                <a:lumMod val="65000"/>
              </a:schemeClr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93D88C84-8565-4A5E-8864-00207E904773}" type="parTrans" cxnId="{AE9A542C-FF68-4FC2-ACB5-AE677EABFA12}">
      <dgm:prSet/>
      <dgm:spPr/>
      <dgm:t>
        <a:bodyPr/>
        <a:lstStyle/>
        <a:p>
          <a:pPr latinLnBrk="1"/>
          <a:endParaRPr lang="ko-KR" altLang="en-US"/>
        </a:p>
      </dgm:t>
    </dgm:pt>
    <dgm:pt modelId="{AAD428B9-39B1-478A-B9C0-86FB3CDCEE6C}" type="sibTrans" cxnId="{AE9A542C-FF68-4FC2-ACB5-AE677EABFA12}">
      <dgm:prSet/>
      <dgm:spPr/>
      <dgm:t>
        <a:bodyPr/>
        <a:lstStyle/>
        <a:p>
          <a:pPr latinLnBrk="1"/>
          <a:endParaRPr lang="ko-KR" altLang="en-US"/>
        </a:p>
      </dgm:t>
    </dgm:pt>
    <dgm:pt modelId="{F9E50F50-F919-47D6-9E34-5812A825D15D}">
      <dgm:prSet phldr="0" custT="1"/>
      <dgm:spPr>
        <a:solidFill>
          <a:srgbClr val="AFBE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endParaRPr lang="en-US" altLang="ko-KR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item_sort</a:t>
          </a:r>
          <a:endParaRPr lang="en-US" altLang="ko-KR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정렬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gm:t>
    </dgm:pt>
    <dgm:pt modelId="{3E93F80B-BE48-4BBE-AF21-43448194F9FA}" type="parTrans" cxnId="{615AF599-BF64-44A8-A4FC-F2E31E907D41}">
      <dgm:prSet/>
      <dgm:spPr/>
      <dgm:t>
        <a:bodyPr/>
        <a:lstStyle/>
        <a:p>
          <a:pPr latinLnBrk="1"/>
          <a:endParaRPr lang="ko-KR" altLang="en-US"/>
        </a:p>
      </dgm:t>
    </dgm:pt>
    <dgm:pt modelId="{A5ABD8C7-30B3-4984-BA98-72FA43DC6A26}" type="sibTrans" cxnId="{615AF599-BF64-44A8-A4FC-F2E31E907D41}">
      <dgm:prSet/>
      <dgm:spPr/>
      <dgm:t>
        <a:bodyPr/>
        <a:lstStyle/>
        <a:p>
          <a:pPr latinLnBrk="1"/>
          <a:endParaRPr lang="ko-KR" altLang="en-US"/>
        </a:p>
      </dgm:t>
    </dgm:pt>
    <dgm:pt modelId="{DEF15D4E-8928-4751-A0D8-E5664EB3761A}">
      <dgm:prSet phldr="0" custT="1"/>
      <dgm:spPr>
        <a:solidFill>
          <a:srgbClr val="AFBE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2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endParaRPr lang="en-US" altLang="ko-KR" sz="12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latinLnBrk="1"/>
          <a:r>
            <a:rPr lang="en-US" altLang="ko-KR" sz="12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2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tapMenu_list</a:t>
          </a:r>
          <a:endParaRPr lang="en-US" altLang="ko-KR" sz="12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동적 생성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gm:t>
    </dgm:pt>
    <dgm:pt modelId="{02174108-1E55-4918-8775-5E6C8E37005D}" type="parTrans" cxnId="{8AB2992E-FABF-40DB-9241-B0C3AA79B570}">
      <dgm:prSet/>
      <dgm:spPr/>
      <dgm:t>
        <a:bodyPr/>
        <a:lstStyle/>
        <a:p>
          <a:pPr latinLnBrk="1"/>
          <a:endParaRPr lang="ko-KR" altLang="en-US"/>
        </a:p>
      </dgm:t>
    </dgm:pt>
    <dgm:pt modelId="{CF146146-39AD-459D-B960-BC08734067F6}" type="sibTrans" cxnId="{8AB2992E-FABF-40DB-9241-B0C3AA79B570}">
      <dgm:prSet/>
      <dgm:spPr/>
      <dgm:t>
        <a:bodyPr/>
        <a:lstStyle/>
        <a:p>
          <a:pPr latinLnBrk="1"/>
          <a:endParaRPr lang="ko-KR" altLang="en-US"/>
        </a:p>
      </dgm:t>
    </dgm:pt>
    <dgm:pt modelId="{F27D0B03-5C92-4684-A47A-442431445143}" type="pres">
      <dgm:prSet presAssocID="{F6F6F90D-0DA7-4F1F-88A7-755F991E512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2E70C29-8F23-479C-A041-ACAB93F05D50}" type="pres">
      <dgm:prSet presAssocID="{F6F6F90D-0DA7-4F1F-88A7-755F991E512B}" presName="hierFlow" presStyleCnt="0"/>
      <dgm:spPr/>
    </dgm:pt>
    <dgm:pt modelId="{D65AE029-D0D6-4B66-9B76-87608B9E14DA}" type="pres">
      <dgm:prSet presAssocID="{F6F6F90D-0DA7-4F1F-88A7-755F991E512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31C04D1-8AC6-4CFC-B6BE-51A8E2F5CDF5}" type="pres">
      <dgm:prSet presAssocID="{AFB0998D-70C9-4308-A1B7-0E1D452B805D}" presName="Name14" presStyleCnt="0"/>
      <dgm:spPr/>
    </dgm:pt>
    <dgm:pt modelId="{3BB8A6F9-A2E8-47F5-BACB-F36D4076A305}" type="pres">
      <dgm:prSet presAssocID="{AFB0998D-70C9-4308-A1B7-0E1D452B805D}" presName="level1Shape" presStyleLbl="node0" presStyleIdx="0" presStyleCnt="1" custLinFactX="-9815" custLinFactNeighborX="-100000" custLinFactNeighborY="-597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A555DE-D166-4F16-93DA-74473FE37B47}" type="pres">
      <dgm:prSet presAssocID="{AFB0998D-70C9-4308-A1B7-0E1D452B805D}" presName="hierChild2" presStyleCnt="0"/>
      <dgm:spPr/>
    </dgm:pt>
    <dgm:pt modelId="{8D53A2A0-D972-40A0-84C0-ED07CE6B9472}" type="pres">
      <dgm:prSet presAssocID="{61E6CC2E-5A11-42AB-B2DF-071B529FBB82}" presName="Name19" presStyleLbl="parChTrans1D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C60AC42A-F348-4F46-A62A-B67C9F11996E}" type="pres">
      <dgm:prSet presAssocID="{39E418E3-8DB0-4652-BCC7-95A73163AF7A}" presName="Name21" presStyleCnt="0"/>
      <dgm:spPr/>
    </dgm:pt>
    <dgm:pt modelId="{BEC48874-7BD0-4EB0-BEC6-B5245F6DEA54}" type="pres">
      <dgm:prSet presAssocID="{39E418E3-8DB0-4652-BCC7-95A73163AF7A}" presName="level2Shape" presStyleLbl="node2" presStyleIdx="0" presStyleCnt="3" custLinFactX="-155297" custLinFactNeighborX="-200000" custLinFactNeighborY="2656"/>
      <dgm:spPr/>
      <dgm:t>
        <a:bodyPr/>
        <a:lstStyle/>
        <a:p>
          <a:pPr latinLnBrk="1"/>
          <a:endParaRPr lang="ko-KR" altLang="en-US"/>
        </a:p>
      </dgm:t>
    </dgm:pt>
    <dgm:pt modelId="{5B7E0289-205D-4C5B-9EA9-E449E99A2C21}" type="pres">
      <dgm:prSet presAssocID="{39E418E3-8DB0-4652-BCC7-95A73163AF7A}" presName="hierChild3" presStyleCnt="0"/>
      <dgm:spPr/>
    </dgm:pt>
    <dgm:pt modelId="{CE8CB85E-AF10-4895-84A8-CA734F617792}" type="pres">
      <dgm:prSet presAssocID="{53927F51-93FB-4BFB-9D05-FB7266026B58}" presName="Name19" presStyleLbl="parChTrans1D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6E07CCA8-E670-4ED5-A23C-F1EC3F24AB68}" type="pres">
      <dgm:prSet presAssocID="{10AF3E26-EFB2-40DE-86A0-269C685AB6B7}" presName="Name21" presStyleCnt="0"/>
      <dgm:spPr/>
    </dgm:pt>
    <dgm:pt modelId="{2C4A40D9-1C5C-4CD2-B379-639F784E0F80}" type="pres">
      <dgm:prSet presAssocID="{10AF3E26-EFB2-40DE-86A0-269C685AB6B7}" presName="level2Shape" presStyleLbl="node2" presStyleIdx="1" presStyleCnt="3" custLinFactX="-9815" custLinFactNeighborX="-100000" custLinFactNeighborY="-8838"/>
      <dgm:spPr/>
      <dgm:t>
        <a:bodyPr/>
        <a:lstStyle/>
        <a:p>
          <a:pPr latinLnBrk="1"/>
          <a:endParaRPr lang="ko-KR" altLang="en-US"/>
        </a:p>
      </dgm:t>
    </dgm:pt>
    <dgm:pt modelId="{CE3BBB6B-BF6E-476F-8462-DA5036F4C6E7}" type="pres">
      <dgm:prSet presAssocID="{10AF3E26-EFB2-40DE-86A0-269C685AB6B7}" presName="hierChild3" presStyleCnt="0"/>
      <dgm:spPr/>
    </dgm:pt>
    <dgm:pt modelId="{8C2402BE-67A5-4690-856B-A0950BB0AC08}" type="pres">
      <dgm:prSet presAssocID="{3AAFD987-F423-4C17-BA83-4DE6810B9DA6}" presName="Name19" presStyleLbl="parChTrans1D3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882C2B85-A1B8-4DE4-B9C5-7CD15B03B06F}" type="pres">
      <dgm:prSet presAssocID="{0C7E731F-7FE4-43D2-988A-0CB643AE0DCA}" presName="Name21" presStyleCnt="0"/>
      <dgm:spPr/>
    </dgm:pt>
    <dgm:pt modelId="{7BEF032D-D597-4344-9384-02F7B9C7A7DF}" type="pres">
      <dgm:prSet presAssocID="{0C7E731F-7FE4-43D2-988A-0CB643AE0DCA}" presName="level2Shape" presStyleLbl="node3" presStyleIdx="0" presStyleCnt="4" custScaleX="141748" custScaleY="127154" custLinFactNeighborX="-26421" custLinFactNeighborY="9112"/>
      <dgm:spPr/>
      <dgm:t>
        <a:bodyPr/>
        <a:lstStyle/>
        <a:p>
          <a:pPr latinLnBrk="1"/>
          <a:endParaRPr lang="ko-KR" altLang="en-US"/>
        </a:p>
      </dgm:t>
    </dgm:pt>
    <dgm:pt modelId="{B3725915-BAF2-4A1E-9F74-EC7896F8503A}" type="pres">
      <dgm:prSet presAssocID="{0C7E731F-7FE4-43D2-988A-0CB643AE0DCA}" presName="hierChild3" presStyleCnt="0"/>
      <dgm:spPr/>
    </dgm:pt>
    <dgm:pt modelId="{B813C538-FD7B-4B32-AD43-1D5B7737A10B}" type="pres">
      <dgm:prSet presAssocID="{CFF24939-9455-4A9B-8520-10448C03C4DF}" presName="Name19" presStyleLbl="parChTrans1D4" presStyleIdx="0" presStyleCnt="10"/>
      <dgm:spPr/>
      <dgm:t>
        <a:bodyPr/>
        <a:lstStyle/>
        <a:p>
          <a:pPr latinLnBrk="1"/>
          <a:endParaRPr lang="ko-KR" altLang="en-US"/>
        </a:p>
      </dgm:t>
    </dgm:pt>
    <dgm:pt modelId="{DE348B9B-4762-4F83-83A1-6A1C0D106CFD}" type="pres">
      <dgm:prSet presAssocID="{6F38F84A-6698-4462-BC4A-3926F1C616A5}" presName="Name21" presStyleCnt="0"/>
      <dgm:spPr/>
    </dgm:pt>
    <dgm:pt modelId="{CF95AD7E-BA2A-4316-A570-E45C1DA25AEF}" type="pres">
      <dgm:prSet presAssocID="{6F38F84A-6698-4462-BC4A-3926F1C616A5}" presName="level2Shape" presStyleLbl="node4" presStyleIdx="0" presStyleCnt="10" custScaleX="111894" custScaleY="142271" custLinFactNeighborX="-81242" custLinFactNeighborY="42436"/>
      <dgm:spPr/>
      <dgm:t>
        <a:bodyPr/>
        <a:lstStyle/>
        <a:p>
          <a:pPr latinLnBrk="1"/>
          <a:endParaRPr lang="ko-KR" altLang="en-US"/>
        </a:p>
      </dgm:t>
    </dgm:pt>
    <dgm:pt modelId="{A858CBBA-370E-4D33-91C1-82D05B6935A7}" type="pres">
      <dgm:prSet presAssocID="{6F38F84A-6698-4462-BC4A-3926F1C616A5}" presName="hierChild3" presStyleCnt="0"/>
      <dgm:spPr/>
    </dgm:pt>
    <dgm:pt modelId="{6739B7F6-1011-4017-811F-C47C6A56FB4F}" type="pres">
      <dgm:prSet presAssocID="{0DB36911-DAC1-40D0-92CE-4257E6541F61}" presName="Name19" presStyleLbl="parChTrans1D4" presStyleIdx="1" presStyleCnt="10"/>
      <dgm:spPr/>
      <dgm:t>
        <a:bodyPr/>
        <a:lstStyle/>
        <a:p>
          <a:pPr latinLnBrk="1"/>
          <a:endParaRPr lang="ko-KR" altLang="en-US"/>
        </a:p>
      </dgm:t>
    </dgm:pt>
    <dgm:pt modelId="{3F16BFB7-4EB7-4D2C-B767-4F71BFF8E6D8}" type="pres">
      <dgm:prSet presAssocID="{FC696EF2-C45C-4A1F-858E-69AE9A25338B}" presName="Name21" presStyleCnt="0"/>
      <dgm:spPr/>
    </dgm:pt>
    <dgm:pt modelId="{07E88A78-4956-45AC-A28C-E28F2721FC8B}" type="pres">
      <dgm:prSet presAssocID="{FC696EF2-C45C-4A1F-858E-69AE9A25338B}" presName="level2Shape" presStyleLbl="node4" presStyleIdx="1" presStyleCnt="10" custScaleY="144374" custLinFactNeighborX="-21619" custLinFactNeighborY="42436"/>
      <dgm:spPr/>
      <dgm:t>
        <a:bodyPr/>
        <a:lstStyle/>
        <a:p>
          <a:pPr latinLnBrk="1"/>
          <a:endParaRPr lang="ko-KR" altLang="en-US"/>
        </a:p>
      </dgm:t>
    </dgm:pt>
    <dgm:pt modelId="{44ACE659-E857-4B81-AAE8-95F3F70D77AF}" type="pres">
      <dgm:prSet presAssocID="{FC696EF2-C45C-4A1F-858E-69AE9A25338B}" presName="hierChild3" presStyleCnt="0"/>
      <dgm:spPr/>
    </dgm:pt>
    <dgm:pt modelId="{45B81D04-38C2-4090-B994-D5F18318DDB8}" type="pres">
      <dgm:prSet presAssocID="{C45AD6BE-9770-4BDD-A598-EFFCE059DD4C}" presName="Name19" presStyleLbl="parChTrans1D4" presStyleIdx="2" presStyleCnt="10"/>
      <dgm:spPr/>
      <dgm:t>
        <a:bodyPr/>
        <a:lstStyle/>
        <a:p>
          <a:pPr latinLnBrk="1"/>
          <a:endParaRPr lang="ko-KR" altLang="en-US"/>
        </a:p>
      </dgm:t>
    </dgm:pt>
    <dgm:pt modelId="{EB4E45CE-646C-4A10-8A76-E03AA99411E1}" type="pres">
      <dgm:prSet presAssocID="{5FF81ADA-721B-46B6-837E-9AA903B77014}" presName="Name21" presStyleCnt="0"/>
      <dgm:spPr/>
    </dgm:pt>
    <dgm:pt modelId="{AE0FA755-8F46-4B70-A771-02C13579ACF2}" type="pres">
      <dgm:prSet presAssocID="{5FF81ADA-721B-46B6-837E-9AA903B77014}" presName="level2Shape" presStyleLbl="node4" presStyleIdx="2" presStyleCnt="10" custScaleY="144816" custLinFactNeighborX="-41369" custLinFactNeighborY="41828"/>
      <dgm:spPr/>
      <dgm:t>
        <a:bodyPr/>
        <a:lstStyle/>
        <a:p>
          <a:pPr latinLnBrk="1"/>
          <a:endParaRPr lang="ko-KR" altLang="en-US"/>
        </a:p>
      </dgm:t>
    </dgm:pt>
    <dgm:pt modelId="{B1CC2537-F4E6-473E-937F-4C354A32E96B}" type="pres">
      <dgm:prSet presAssocID="{5FF81ADA-721B-46B6-837E-9AA903B77014}" presName="hierChild3" presStyleCnt="0"/>
      <dgm:spPr/>
    </dgm:pt>
    <dgm:pt modelId="{23D17828-90C7-41E6-AD46-65F5E20C7851}" type="pres">
      <dgm:prSet presAssocID="{93D88C84-8565-4A5E-8864-00207E904773}" presName="Name19" presStyleLbl="parChTrans1D4" presStyleIdx="3" presStyleCnt="10"/>
      <dgm:spPr/>
      <dgm:t>
        <a:bodyPr/>
        <a:lstStyle/>
        <a:p>
          <a:pPr latinLnBrk="1"/>
          <a:endParaRPr lang="ko-KR" altLang="en-US"/>
        </a:p>
      </dgm:t>
    </dgm:pt>
    <dgm:pt modelId="{855296CE-C7F1-4205-901E-A997177B6A08}" type="pres">
      <dgm:prSet presAssocID="{554721F7-B2DE-4BBF-A638-137D91CB1596}" presName="Name21" presStyleCnt="0"/>
      <dgm:spPr/>
    </dgm:pt>
    <dgm:pt modelId="{9C0B2FDA-B210-4BE7-B4CB-9A573C51C8BC}" type="pres">
      <dgm:prSet presAssocID="{554721F7-B2DE-4BBF-A638-137D91CB1596}" presName="level2Shape" presStyleLbl="node4" presStyleIdx="3" presStyleCnt="10" custLinFactNeighborX="-41369" custLinFactNeighborY="50632"/>
      <dgm:spPr/>
      <dgm:t>
        <a:bodyPr/>
        <a:lstStyle/>
        <a:p>
          <a:pPr latinLnBrk="1"/>
          <a:endParaRPr lang="ko-KR" altLang="en-US"/>
        </a:p>
      </dgm:t>
    </dgm:pt>
    <dgm:pt modelId="{F68408C8-8C76-46E0-93C7-C242C8D43647}" type="pres">
      <dgm:prSet presAssocID="{554721F7-B2DE-4BBF-A638-137D91CB1596}" presName="hierChild3" presStyleCnt="0"/>
      <dgm:spPr/>
    </dgm:pt>
    <dgm:pt modelId="{85551396-68DE-4C0A-83EE-782CAC50AC76}" type="pres">
      <dgm:prSet presAssocID="{B863347A-CC5D-44F2-9BD4-C87C88F29222}" presName="Name19" presStyleLbl="parChTrans1D4" presStyleIdx="4" presStyleCnt="10"/>
      <dgm:spPr/>
      <dgm:t>
        <a:bodyPr/>
        <a:lstStyle/>
        <a:p>
          <a:pPr latinLnBrk="1"/>
          <a:endParaRPr lang="ko-KR" altLang="en-US"/>
        </a:p>
      </dgm:t>
    </dgm:pt>
    <dgm:pt modelId="{87E51C1E-DCA4-4EB8-B59A-9056D7023B33}" type="pres">
      <dgm:prSet presAssocID="{F8AEC9B1-A293-4802-81B6-EC7FF78C77E4}" presName="Name21" presStyleCnt="0"/>
      <dgm:spPr/>
    </dgm:pt>
    <dgm:pt modelId="{549E2190-9703-4B48-8524-220D9DCF5246}" type="pres">
      <dgm:prSet presAssocID="{F8AEC9B1-A293-4802-81B6-EC7FF78C77E4}" presName="level2Shape" presStyleLbl="node4" presStyleIdx="4" presStyleCnt="10" custScaleY="144816" custLinFactNeighborX="-63747" custLinFactNeighborY="41828"/>
      <dgm:spPr/>
      <dgm:t>
        <a:bodyPr/>
        <a:lstStyle/>
        <a:p>
          <a:pPr latinLnBrk="1"/>
          <a:endParaRPr lang="ko-KR" altLang="en-US"/>
        </a:p>
      </dgm:t>
    </dgm:pt>
    <dgm:pt modelId="{F5BC4DF8-2E23-434E-A52B-A9FD7F6C4FBE}" type="pres">
      <dgm:prSet presAssocID="{F8AEC9B1-A293-4802-81B6-EC7FF78C77E4}" presName="hierChild3" presStyleCnt="0"/>
      <dgm:spPr/>
    </dgm:pt>
    <dgm:pt modelId="{5975B7E9-32E3-464F-B0B1-8DC37D243A83}" type="pres">
      <dgm:prSet presAssocID="{D8076A46-8D08-494B-93C8-95ED4F37D710}" presName="Name19" presStyleLbl="parChTrans1D3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99ADFADB-3A50-4C49-AC0F-6AE83784626D}" type="pres">
      <dgm:prSet presAssocID="{D00BDC2A-48E9-4AA9-9740-9892232DF042}" presName="Name21" presStyleCnt="0"/>
      <dgm:spPr/>
    </dgm:pt>
    <dgm:pt modelId="{6412AF5F-E3EA-4B9F-AAC3-920EDCA509EC}" type="pres">
      <dgm:prSet presAssocID="{D00BDC2A-48E9-4AA9-9740-9892232DF042}" presName="level2Shape" presStyleLbl="node3" presStyleIdx="1" presStyleCnt="4" custScaleX="161481" custScaleY="140205" custLinFactNeighborX="-58610" custLinFactNeighborY="17518"/>
      <dgm:spPr/>
      <dgm:t>
        <a:bodyPr/>
        <a:lstStyle/>
        <a:p>
          <a:pPr latinLnBrk="1"/>
          <a:endParaRPr lang="ko-KR" altLang="en-US"/>
        </a:p>
      </dgm:t>
    </dgm:pt>
    <dgm:pt modelId="{DA38777F-7AAD-4414-8013-BB3D0723CB8E}" type="pres">
      <dgm:prSet presAssocID="{D00BDC2A-48E9-4AA9-9740-9892232DF042}" presName="hierChild3" presStyleCnt="0"/>
      <dgm:spPr/>
    </dgm:pt>
    <dgm:pt modelId="{FEA9E053-D4DB-4A89-9616-9761F4C968EF}" type="pres">
      <dgm:prSet presAssocID="{02174108-1E55-4918-8775-5E6C8E37005D}" presName="Name19" presStyleLbl="parChTrans1D4" presStyleIdx="5" presStyleCnt="10"/>
      <dgm:spPr/>
      <dgm:t>
        <a:bodyPr/>
        <a:lstStyle/>
        <a:p>
          <a:pPr latinLnBrk="1"/>
          <a:endParaRPr lang="ko-KR" altLang="en-US"/>
        </a:p>
      </dgm:t>
    </dgm:pt>
    <dgm:pt modelId="{755EA319-E3A9-4B6A-9A34-5B72CD4269E9}" type="pres">
      <dgm:prSet presAssocID="{DEF15D4E-8928-4751-A0D8-E5664EB3761A}" presName="Name21" presStyleCnt="0"/>
      <dgm:spPr/>
    </dgm:pt>
    <dgm:pt modelId="{76E2E5C8-F49A-4CB9-B0B2-F79C95EF9299}" type="pres">
      <dgm:prSet presAssocID="{DEF15D4E-8928-4751-A0D8-E5664EB3761A}" presName="level2Shape" presStyleLbl="node4" presStyleIdx="5" presStyleCnt="10" custAng="0" custScaleY="149182" custLinFactNeighborX="-58619" custLinFactNeighborY="24802"/>
      <dgm:spPr/>
      <dgm:t>
        <a:bodyPr/>
        <a:lstStyle/>
        <a:p>
          <a:pPr latinLnBrk="1"/>
          <a:endParaRPr lang="ko-KR" altLang="en-US"/>
        </a:p>
      </dgm:t>
    </dgm:pt>
    <dgm:pt modelId="{9E3BCBB3-10DC-4746-A00E-34CAB37E2F27}" type="pres">
      <dgm:prSet presAssocID="{DEF15D4E-8928-4751-A0D8-E5664EB3761A}" presName="hierChild3" presStyleCnt="0"/>
      <dgm:spPr/>
    </dgm:pt>
    <dgm:pt modelId="{A0CDD576-4493-4384-B1D7-16F234998F60}" type="pres">
      <dgm:prSet presAssocID="{5155DB48-1FE2-43DE-B0A9-C33AA4ABB754}" presName="Name19" presStyleLbl="parChTrans1D3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1DC39358-AF4A-4357-82EB-21D4BA7011A7}" type="pres">
      <dgm:prSet presAssocID="{8FB39207-07E1-4BEB-BAD0-4C1434FB9A7C}" presName="Name21" presStyleCnt="0"/>
      <dgm:spPr/>
    </dgm:pt>
    <dgm:pt modelId="{A3EF6175-2514-4F7F-85B0-70EC0CFB6EA7}" type="pres">
      <dgm:prSet presAssocID="{8FB39207-07E1-4BEB-BAD0-4C1434FB9A7C}" presName="level2Shape" presStyleLbl="node3" presStyleIdx="2" presStyleCnt="4" custScaleX="160164" custScaleY="148669" custLinFactNeighborX="-1517" custLinFactNeighborY="10038"/>
      <dgm:spPr/>
      <dgm:t>
        <a:bodyPr/>
        <a:lstStyle/>
        <a:p>
          <a:pPr latinLnBrk="1"/>
          <a:endParaRPr lang="ko-KR" altLang="en-US"/>
        </a:p>
      </dgm:t>
    </dgm:pt>
    <dgm:pt modelId="{4A5BBDB0-6D81-4993-8F77-647E62888E08}" type="pres">
      <dgm:prSet presAssocID="{8FB39207-07E1-4BEB-BAD0-4C1434FB9A7C}" presName="hierChild3" presStyleCnt="0"/>
      <dgm:spPr/>
    </dgm:pt>
    <dgm:pt modelId="{E40FA043-06B4-409D-8E86-120DD1334CC9}" type="pres">
      <dgm:prSet presAssocID="{3167FF5D-21B8-47E0-B642-3504513E71AC}" presName="Name19" presStyleLbl="parChTrans1D4" presStyleIdx="6" presStyleCnt="10"/>
      <dgm:spPr/>
      <dgm:t>
        <a:bodyPr/>
        <a:lstStyle/>
        <a:p>
          <a:pPr latinLnBrk="1"/>
          <a:endParaRPr lang="ko-KR" altLang="en-US"/>
        </a:p>
      </dgm:t>
    </dgm:pt>
    <dgm:pt modelId="{5FC96C72-63C6-40CE-AB71-EAC3CDEB02E2}" type="pres">
      <dgm:prSet presAssocID="{EF8D578B-3045-4DE7-894E-EA67EA7FAD0B}" presName="Name21" presStyleCnt="0"/>
      <dgm:spPr/>
    </dgm:pt>
    <dgm:pt modelId="{56403F96-B885-4105-B5B5-1E4B18B587DE}" type="pres">
      <dgm:prSet presAssocID="{EF8D578B-3045-4DE7-894E-EA67EA7FAD0B}" presName="level2Shape" presStyleLbl="node4" presStyleIdx="6" presStyleCnt="10" custScaleY="146196" custLinFactNeighborX="-35502" custLinFactNeighborY="25200"/>
      <dgm:spPr/>
      <dgm:t>
        <a:bodyPr/>
        <a:lstStyle/>
        <a:p>
          <a:pPr latinLnBrk="1"/>
          <a:endParaRPr lang="ko-KR" altLang="en-US"/>
        </a:p>
      </dgm:t>
    </dgm:pt>
    <dgm:pt modelId="{92C31490-A99B-48D4-B3E6-AA88F61494E8}" type="pres">
      <dgm:prSet presAssocID="{EF8D578B-3045-4DE7-894E-EA67EA7FAD0B}" presName="hierChild3" presStyleCnt="0"/>
      <dgm:spPr/>
    </dgm:pt>
    <dgm:pt modelId="{1083BC3F-696F-4C38-8B19-FD1C37EAC928}" type="pres">
      <dgm:prSet presAssocID="{3C805CCC-E32A-4D38-AA43-D1FAE3DE18AF}" presName="Name19" presStyleLbl="parChTrans1D4" presStyleIdx="7" presStyleCnt="10"/>
      <dgm:spPr/>
      <dgm:t>
        <a:bodyPr/>
        <a:lstStyle/>
        <a:p>
          <a:pPr latinLnBrk="1"/>
          <a:endParaRPr lang="ko-KR" altLang="en-US"/>
        </a:p>
      </dgm:t>
    </dgm:pt>
    <dgm:pt modelId="{0676521D-9D86-41B2-829F-65D5DA46F1E5}" type="pres">
      <dgm:prSet presAssocID="{43D48782-325B-4A36-9C38-D2267B8CEE39}" presName="Name21" presStyleCnt="0"/>
      <dgm:spPr/>
    </dgm:pt>
    <dgm:pt modelId="{2932E280-8165-461B-B4C5-3436A86B66DD}" type="pres">
      <dgm:prSet presAssocID="{43D48782-325B-4A36-9C38-D2267B8CEE39}" presName="level2Shape" presStyleLbl="node4" presStyleIdx="7" presStyleCnt="10" custLinFactNeighborX="-35283" custLinFactNeighborY="31635"/>
      <dgm:spPr/>
      <dgm:t>
        <a:bodyPr/>
        <a:lstStyle/>
        <a:p>
          <a:pPr latinLnBrk="1"/>
          <a:endParaRPr lang="ko-KR" altLang="en-US"/>
        </a:p>
      </dgm:t>
    </dgm:pt>
    <dgm:pt modelId="{2ECE0E4D-CCA0-45DF-AB9F-A7A3F5957C25}" type="pres">
      <dgm:prSet presAssocID="{43D48782-325B-4A36-9C38-D2267B8CEE39}" presName="hierChild3" presStyleCnt="0"/>
      <dgm:spPr/>
    </dgm:pt>
    <dgm:pt modelId="{565EB184-3BD7-4672-9C38-35F67F82E3AC}" type="pres">
      <dgm:prSet presAssocID="{0FD42651-1A84-446A-A801-CF348C8455BC}" presName="Name19" presStyleLbl="parChTrans1D4" presStyleIdx="8" presStyleCnt="10"/>
      <dgm:spPr/>
      <dgm:t>
        <a:bodyPr/>
        <a:lstStyle/>
        <a:p>
          <a:pPr latinLnBrk="1"/>
          <a:endParaRPr lang="ko-KR" altLang="en-US"/>
        </a:p>
      </dgm:t>
    </dgm:pt>
    <dgm:pt modelId="{FAA71351-851C-41A2-A350-DA6D2C0B2320}" type="pres">
      <dgm:prSet presAssocID="{91E1923B-3D45-4A46-88BC-94FBFCB16EDA}" presName="Name21" presStyleCnt="0"/>
      <dgm:spPr/>
    </dgm:pt>
    <dgm:pt modelId="{8A3FB9D3-3750-451E-93B2-6A18EA0113AC}" type="pres">
      <dgm:prSet presAssocID="{91E1923B-3D45-4A46-88BC-94FBFCB16EDA}" presName="level2Shape" presStyleLbl="node4" presStyleIdx="8" presStyleCnt="10" custLinFactNeighborX="-28373" custLinFactNeighborY="31635"/>
      <dgm:spPr/>
      <dgm:t>
        <a:bodyPr/>
        <a:lstStyle/>
        <a:p>
          <a:pPr latinLnBrk="1"/>
          <a:endParaRPr lang="ko-KR" altLang="en-US"/>
        </a:p>
      </dgm:t>
    </dgm:pt>
    <dgm:pt modelId="{26D90D18-69E3-435C-BA74-1C97141DF835}" type="pres">
      <dgm:prSet presAssocID="{91E1923B-3D45-4A46-88BC-94FBFCB16EDA}" presName="hierChild3" presStyleCnt="0"/>
      <dgm:spPr/>
    </dgm:pt>
    <dgm:pt modelId="{D9A72FC0-6728-4DE4-9FDE-A49D67172994}" type="pres">
      <dgm:prSet presAssocID="{3E93F80B-BE48-4BBE-AF21-43448194F9FA}" presName="Name19" presStyleLbl="parChTrans1D4" presStyleIdx="9" presStyleCnt="10"/>
      <dgm:spPr/>
      <dgm:t>
        <a:bodyPr/>
        <a:lstStyle/>
        <a:p>
          <a:pPr latinLnBrk="1"/>
          <a:endParaRPr lang="ko-KR" altLang="en-US"/>
        </a:p>
      </dgm:t>
    </dgm:pt>
    <dgm:pt modelId="{943C4292-CC58-4F9E-BC6D-2EA4F98A338F}" type="pres">
      <dgm:prSet presAssocID="{F9E50F50-F919-47D6-9E34-5812A825D15D}" presName="Name21" presStyleCnt="0"/>
      <dgm:spPr/>
    </dgm:pt>
    <dgm:pt modelId="{2E2A80D7-88BC-4179-9D2B-DAA32E05824F}" type="pres">
      <dgm:prSet presAssocID="{F9E50F50-F919-47D6-9E34-5812A825D15D}" presName="level2Shape" presStyleLbl="node4" presStyleIdx="9" presStyleCnt="10" custScaleY="144845" custLinFactNeighborX="37989" custLinFactNeighborY="25200"/>
      <dgm:spPr/>
      <dgm:t>
        <a:bodyPr/>
        <a:lstStyle/>
        <a:p>
          <a:pPr latinLnBrk="1"/>
          <a:endParaRPr lang="ko-KR" altLang="en-US"/>
        </a:p>
      </dgm:t>
    </dgm:pt>
    <dgm:pt modelId="{EF8F7E7C-4410-48FA-9FEA-F80505EF1357}" type="pres">
      <dgm:prSet presAssocID="{F9E50F50-F919-47D6-9E34-5812A825D15D}" presName="hierChild3" presStyleCnt="0"/>
      <dgm:spPr/>
    </dgm:pt>
    <dgm:pt modelId="{ED9805B5-7C7E-4B87-BE30-55317FF51B24}" type="pres">
      <dgm:prSet presAssocID="{039C76B7-CAFF-4EFA-A92D-1F923CA83F1D}" presName="Name19" presStyleLbl="parChTrans1D3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5BCE3FF1-2579-46A0-8769-0E33D6541FD1}" type="pres">
      <dgm:prSet presAssocID="{7EA3B2A7-4E4C-4EDF-9E35-C5E886D778C7}" presName="Name21" presStyleCnt="0"/>
      <dgm:spPr/>
    </dgm:pt>
    <dgm:pt modelId="{077908D9-3F86-4511-85DB-413BF302A558}" type="pres">
      <dgm:prSet presAssocID="{7EA3B2A7-4E4C-4EDF-9E35-C5E886D778C7}" presName="level2Shape" presStyleLbl="node3" presStyleIdx="3" presStyleCnt="4" custScaleX="134308" custScaleY="143306" custLinFactNeighborX="94" custLinFactNeighborY="10038"/>
      <dgm:spPr/>
      <dgm:t>
        <a:bodyPr/>
        <a:lstStyle/>
        <a:p>
          <a:pPr latinLnBrk="1"/>
          <a:endParaRPr lang="ko-KR" altLang="en-US"/>
        </a:p>
      </dgm:t>
    </dgm:pt>
    <dgm:pt modelId="{330D512A-968F-48E2-B633-DA0CFEB4BE9B}" type="pres">
      <dgm:prSet presAssocID="{7EA3B2A7-4E4C-4EDF-9E35-C5E886D778C7}" presName="hierChild3" presStyleCnt="0"/>
      <dgm:spPr/>
    </dgm:pt>
    <dgm:pt modelId="{AEC29708-A12F-49E0-876A-32AC5F04C130}" type="pres">
      <dgm:prSet presAssocID="{14A4CF40-F77F-423B-B082-640256157C2F}" presName="Name19" presStyleLbl="parChTrans1D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C46C3BCC-39B9-423D-9771-B776C2A29482}" type="pres">
      <dgm:prSet presAssocID="{81D90BEA-803F-402F-9470-A2CECD7E97B0}" presName="Name21" presStyleCnt="0"/>
      <dgm:spPr/>
    </dgm:pt>
    <dgm:pt modelId="{A38BD216-57CD-4012-A59B-B2D740D6D9DE}" type="pres">
      <dgm:prSet presAssocID="{81D90BEA-803F-402F-9470-A2CECD7E97B0}" presName="level2Shape" presStyleLbl="node2" presStyleIdx="2" presStyleCnt="3" custLinFactX="18166" custLinFactNeighborX="100000" custLinFactNeighborY="-166"/>
      <dgm:spPr/>
      <dgm:t>
        <a:bodyPr/>
        <a:lstStyle/>
        <a:p>
          <a:pPr latinLnBrk="1"/>
          <a:endParaRPr lang="ko-KR" altLang="en-US"/>
        </a:p>
      </dgm:t>
    </dgm:pt>
    <dgm:pt modelId="{6E734878-A460-4840-B086-80BEC2BCD267}" type="pres">
      <dgm:prSet presAssocID="{81D90BEA-803F-402F-9470-A2CECD7E97B0}" presName="hierChild3" presStyleCnt="0"/>
      <dgm:spPr/>
    </dgm:pt>
    <dgm:pt modelId="{EA2FA3F6-4BC3-4042-858A-363A013D3575}" type="pres">
      <dgm:prSet presAssocID="{F6F6F90D-0DA7-4F1F-88A7-755F991E512B}" presName="bgShapesFlow" presStyleCnt="0"/>
      <dgm:spPr/>
    </dgm:pt>
  </dgm:ptLst>
  <dgm:cxnLst>
    <dgm:cxn modelId="{D5A86B40-2B90-4F75-B98D-CE1B8399A1EC}" srcId="{AFB0998D-70C9-4308-A1B7-0E1D452B805D}" destId="{39E418E3-8DB0-4652-BCC7-95A73163AF7A}" srcOrd="0" destOrd="0" parTransId="{61E6CC2E-5A11-42AB-B2DF-071B529FBB82}" sibTransId="{4D65C2FC-FC23-441C-A097-DDF407370B89}"/>
    <dgm:cxn modelId="{2E9ABB47-EB7B-4AAD-9D90-FF3FF41F7FF7}" type="presOf" srcId="{AFB0998D-70C9-4308-A1B7-0E1D452B805D}" destId="{3BB8A6F9-A2E8-47F5-BACB-F36D4076A305}" srcOrd="0" destOrd="0" presId="urn:microsoft.com/office/officeart/2005/8/layout/hierarchy6"/>
    <dgm:cxn modelId="{0F07C60A-4350-4BC5-BABF-E813F8F8DA27}" type="presOf" srcId="{61E6CC2E-5A11-42AB-B2DF-071B529FBB82}" destId="{8D53A2A0-D972-40A0-84C0-ED07CE6B9472}" srcOrd="0" destOrd="0" presId="urn:microsoft.com/office/officeart/2005/8/layout/hierarchy6"/>
    <dgm:cxn modelId="{E1E6F035-603D-40F9-A424-8824DA28B070}" srcId="{10AF3E26-EFB2-40DE-86A0-269C685AB6B7}" destId="{8FB39207-07E1-4BEB-BAD0-4C1434FB9A7C}" srcOrd="2" destOrd="0" parTransId="{5155DB48-1FE2-43DE-B0A9-C33AA4ABB754}" sibTransId="{C8E3A58D-CAEB-48CF-B6B0-CA0A47ADF2CF}"/>
    <dgm:cxn modelId="{1F1EFBC2-3F2C-4804-837F-35E6CF90BEA0}" type="presOf" srcId="{02174108-1E55-4918-8775-5E6C8E37005D}" destId="{FEA9E053-D4DB-4A89-9616-9761F4C968EF}" srcOrd="0" destOrd="0" presId="urn:microsoft.com/office/officeart/2005/8/layout/hierarchy6"/>
    <dgm:cxn modelId="{637A0AB0-6CAF-4C87-84DA-67DD6611016D}" type="presOf" srcId="{3E93F80B-BE48-4BBE-AF21-43448194F9FA}" destId="{D9A72FC0-6728-4DE4-9FDE-A49D67172994}" srcOrd="0" destOrd="0" presId="urn:microsoft.com/office/officeart/2005/8/layout/hierarchy6"/>
    <dgm:cxn modelId="{D82006DC-E95F-4CCE-871A-06C9E007BC5F}" srcId="{0C7E731F-7FE4-43D2-988A-0CB643AE0DCA}" destId="{FC696EF2-C45C-4A1F-858E-69AE9A25338B}" srcOrd="1" destOrd="0" parTransId="{0DB36911-DAC1-40D0-92CE-4257E6541F61}" sibTransId="{D2F65614-3F49-436B-980D-0A25B84C84F4}"/>
    <dgm:cxn modelId="{94201399-8790-4B44-A88C-0EB1EBB4F311}" type="presOf" srcId="{3C805CCC-E32A-4D38-AA43-D1FAE3DE18AF}" destId="{1083BC3F-696F-4C38-8B19-FD1C37EAC928}" srcOrd="0" destOrd="0" presId="urn:microsoft.com/office/officeart/2005/8/layout/hierarchy6"/>
    <dgm:cxn modelId="{5D0939F3-DE0C-4A5E-AA06-073819A8EB8B}" type="presOf" srcId="{C45AD6BE-9770-4BDD-A598-EFFCE059DD4C}" destId="{45B81D04-38C2-4090-B994-D5F18318DDB8}" srcOrd="0" destOrd="0" presId="urn:microsoft.com/office/officeart/2005/8/layout/hierarchy6"/>
    <dgm:cxn modelId="{2B7E461C-DE18-4A06-B401-527BF9EC01B2}" type="presOf" srcId="{D00BDC2A-48E9-4AA9-9740-9892232DF042}" destId="{6412AF5F-E3EA-4B9F-AAC3-920EDCA509EC}" srcOrd="0" destOrd="0" presId="urn:microsoft.com/office/officeart/2005/8/layout/hierarchy6"/>
    <dgm:cxn modelId="{099ECF0C-F0FC-4455-9278-5D6AA2DCA9F8}" srcId="{10AF3E26-EFB2-40DE-86A0-269C685AB6B7}" destId="{0C7E731F-7FE4-43D2-988A-0CB643AE0DCA}" srcOrd="0" destOrd="0" parTransId="{3AAFD987-F423-4C17-BA83-4DE6810B9DA6}" sibTransId="{B5928C99-E564-470A-B742-97C31F9689EA}"/>
    <dgm:cxn modelId="{188B1E6E-439E-4D4F-96F1-FD1E9F12643A}" type="presOf" srcId="{3167FF5D-21B8-47E0-B642-3504513E71AC}" destId="{E40FA043-06B4-409D-8E86-120DD1334CC9}" srcOrd="0" destOrd="0" presId="urn:microsoft.com/office/officeart/2005/8/layout/hierarchy6"/>
    <dgm:cxn modelId="{4405AD2E-0BFC-46F7-AD47-424D58B370AA}" type="presOf" srcId="{6F38F84A-6698-4462-BC4A-3926F1C616A5}" destId="{CF95AD7E-BA2A-4316-A570-E45C1DA25AEF}" srcOrd="0" destOrd="0" presId="urn:microsoft.com/office/officeart/2005/8/layout/hierarchy6"/>
    <dgm:cxn modelId="{FC83C3CA-CE21-4144-A558-8ED5A7A2B09D}" type="presOf" srcId="{5155DB48-1FE2-43DE-B0A9-C33AA4ABB754}" destId="{A0CDD576-4493-4384-B1D7-16F234998F60}" srcOrd="0" destOrd="0" presId="urn:microsoft.com/office/officeart/2005/8/layout/hierarchy6"/>
    <dgm:cxn modelId="{AD9AA0FD-05B1-4EEC-8DE2-F798A6044A58}" type="presOf" srcId="{B863347A-CC5D-44F2-9BD4-C87C88F29222}" destId="{85551396-68DE-4C0A-83EE-782CAC50AC76}" srcOrd="0" destOrd="0" presId="urn:microsoft.com/office/officeart/2005/8/layout/hierarchy6"/>
    <dgm:cxn modelId="{7F6EB2EA-CC92-4301-AAB1-1FD69EE2398E}" type="presOf" srcId="{EF8D578B-3045-4DE7-894E-EA67EA7FAD0B}" destId="{56403F96-B885-4105-B5B5-1E4B18B587DE}" srcOrd="0" destOrd="0" presId="urn:microsoft.com/office/officeart/2005/8/layout/hierarchy6"/>
    <dgm:cxn modelId="{6F5C2CD4-7395-4012-BC62-21317D1E6C66}" srcId="{EF8D578B-3045-4DE7-894E-EA67EA7FAD0B}" destId="{91E1923B-3D45-4A46-88BC-94FBFCB16EDA}" srcOrd="1" destOrd="0" parTransId="{0FD42651-1A84-446A-A801-CF348C8455BC}" sibTransId="{49C5CBE8-F20C-40FE-995D-41AD3B992D0F}"/>
    <dgm:cxn modelId="{C45EC967-14BE-42D0-961D-57E89CB30A80}" type="presOf" srcId="{39E418E3-8DB0-4652-BCC7-95A73163AF7A}" destId="{BEC48874-7BD0-4EB0-BEC6-B5245F6DEA54}" srcOrd="0" destOrd="0" presId="urn:microsoft.com/office/officeart/2005/8/layout/hierarchy6"/>
    <dgm:cxn modelId="{1B416246-7DE7-4DCE-9B76-26F24371E1FE}" srcId="{0C7E731F-7FE4-43D2-988A-0CB643AE0DCA}" destId="{6F38F84A-6698-4462-BC4A-3926F1C616A5}" srcOrd="0" destOrd="0" parTransId="{CFF24939-9455-4A9B-8520-10448C03C4DF}" sibTransId="{17F1350E-7466-4AD7-9E5E-C32AD6713D5F}"/>
    <dgm:cxn modelId="{4B9B77AF-321E-4E72-904C-74432FCE031F}" srcId="{F6F6F90D-0DA7-4F1F-88A7-755F991E512B}" destId="{AFB0998D-70C9-4308-A1B7-0E1D452B805D}" srcOrd="0" destOrd="0" parTransId="{5A1C8DF6-1A6D-44C7-A759-B006AAA73A2C}" sibTransId="{EE093ACA-DE7D-4AC1-9D64-BAFC5B4BBCE5}"/>
    <dgm:cxn modelId="{AE9A542C-FF68-4FC2-ACB5-AE677EABFA12}" srcId="{5FF81ADA-721B-46B6-837E-9AA903B77014}" destId="{554721F7-B2DE-4BBF-A638-137D91CB1596}" srcOrd="0" destOrd="0" parTransId="{93D88C84-8565-4A5E-8864-00207E904773}" sibTransId="{AAD428B9-39B1-478A-B9C0-86FB3CDCEE6C}"/>
    <dgm:cxn modelId="{4E6493DF-5FE5-43CD-9D94-36B0DE7800F0}" srcId="{10AF3E26-EFB2-40DE-86A0-269C685AB6B7}" destId="{7EA3B2A7-4E4C-4EDF-9E35-C5E886D778C7}" srcOrd="3" destOrd="0" parTransId="{039C76B7-CAFF-4EFA-A92D-1F923CA83F1D}" sibTransId="{87E652D8-F5CF-4836-9CF1-79EEFD882E76}"/>
    <dgm:cxn modelId="{AA9762D3-A142-4ED2-AD84-4DE04C30C014}" srcId="{8FB39207-07E1-4BEB-BAD0-4C1434FB9A7C}" destId="{EF8D578B-3045-4DE7-894E-EA67EA7FAD0B}" srcOrd="0" destOrd="0" parTransId="{3167FF5D-21B8-47E0-B642-3504513E71AC}" sibTransId="{A065D0A4-7ACF-4A9C-8140-F3AE08AE2CFB}"/>
    <dgm:cxn modelId="{1E4D315D-39D5-4FF8-9D3B-6BCF223323E1}" srcId="{AFB0998D-70C9-4308-A1B7-0E1D452B805D}" destId="{81D90BEA-803F-402F-9470-A2CECD7E97B0}" srcOrd="2" destOrd="0" parTransId="{14A4CF40-F77F-423B-B082-640256157C2F}" sibTransId="{BF15CD67-F898-4776-99C4-0DCE1C33DC32}"/>
    <dgm:cxn modelId="{8404AE7E-CDC7-45DB-94D4-E7677E5860E7}" type="presOf" srcId="{CFF24939-9455-4A9B-8520-10448C03C4DF}" destId="{B813C538-FD7B-4B32-AD43-1D5B7737A10B}" srcOrd="0" destOrd="0" presId="urn:microsoft.com/office/officeart/2005/8/layout/hierarchy6"/>
    <dgm:cxn modelId="{BAEB91B1-298E-47BF-914A-CE14A7DB8D8F}" srcId="{10AF3E26-EFB2-40DE-86A0-269C685AB6B7}" destId="{D00BDC2A-48E9-4AA9-9740-9892232DF042}" srcOrd="1" destOrd="0" parTransId="{D8076A46-8D08-494B-93C8-95ED4F37D710}" sibTransId="{CDAC8036-61F0-4E82-A695-FA106386C307}"/>
    <dgm:cxn modelId="{FE3F3C1B-8035-4025-A05E-F12D0C45A21B}" type="presOf" srcId="{81D90BEA-803F-402F-9470-A2CECD7E97B0}" destId="{A38BD216-57CD-4012-A59B-B2D740D6D9DE}" srcOrd="0" destOrd="0" presId="urn:microsoft.com/office/officeart/2005/8/layout/hierarchy6"/>
    <dgm:cxn modelId="{B3B7DB02-AEB0-41EB-9E22-32FFD30203C1}" type="presOf" srcId="{7EA3B2A7-4E4C-4EDF-9E35-C5E886D778C7}" destId="{077908D9-3F86-4511-85DB-413BF302A558}" srcOrd="0" destOrd="0" presId="urn:microsoft.com/office/officeart/2005/8/layout/hierarchy6"/>
    <dgm:cxn modelId="{EA1732EE-7939-4E84-81D2-3FEF46E4CE3A}" type="presOf" srcId="{D8076A46-8D08-494B-93C8-95ED4F37D710}" destId="{5975B7E9-32E3-464F-B0B1-8DC37D243A83}" srcOrd="0" destOrd="0" presId="urn:microsoft.com/office/officeart/2005/8/layout/hierarchy6"/>
    <dgm:cxn modelId="{DF3BFA93-91D1-4528-9BEF-3876AD0228E5}" srcId="{EF8D578B-3045-4DE7-894E-EA67EA7FAD0B}" destId="{43D48782-325B-4A36-9C38-D2267B8CEE39}" srcOrd="0" destOrd="0" parTransId="{3C805CCC-E32A-4D38-AA43-D1FAE3DE18AF}" sibTransId="{0B4E33D8-3837-4C53-AA81-1671F1838D79}"/>
    <dgm:cxn modelId="{E95596D6-F2ED-416B-A9E2-62AE7D814F6D}" type="presOf" srcId="{3AAFD987-F423-4C17-BA83-4DE6810B9DA6}" destId="{8C2402BE-67A5-4690-856B-A0950BB0AC08}" srcOrd="0" destOrd="0" presId="urn:microsoft.com/office/officeart/2005/8/layout/hierarchy6"/>
    <dgm:cxn modelId="{EA31D11A-FF34-4D11-8487-137F17879902}" type="presOf" srcId="{039C76B7-CAFF-4EFA-A92D-1F923CA83F1D}" destId="{ED9805B5-7C7E-4B87-BE30-55317FF51B24}" srcOrd="0" destOrd="0" presId="urn:microsoft.com/office/officeart/2005/8/layout/hierarchy6"/>
    <dgm:cxn modelId="{FBC8D939-155F-4100-A229-322C1918E3F5}" type="presOf" srcId="{5FF81ADA-721B-46B6-837E-9AA903B77014}" destId="{AE0FA755-8F46-4B70-A771-02C13579ACF2}" srcOrd="0" destOrd="0" presId="urn:microsoft.com/office/officeart/2005/8/layout/hierarchy6"/>
    <dgm:cxn modelId="{ED62E7FF-8914-40D6-8767-F3133941D93E}" srcId="{0C7E731F-7FE4-43D2-988A-0CB643AE0DCA}" destId="{F8AEC9B1-A293-4802-81B6-EC7FF78C77E4}" srcOrd="3" destOrd="0" parTransId="{B863347A-CC5D-44F2-9BD4-C87C88F29222}" sibTransId="{B13B2E14-98A3-4204-9D63-E32B9A44A7B5}"/>
    <dgm:cxn modelId="{0E9F9644-8C9B-454F-AB1C-BA75C77A8F3D}" type="presOf" srcId="{F6F6F90D-0DA7-4F1F-88A7-755F991E512B}" destId="{F27D0B03-5C92-4684-A47A-442431445143}" srcOrd="0" destOrd="0" presId="urn:microsoft.com/office/officeart/2005/8/layout/hierarchy6"/>
    <dgm:cxn modelId="{FFB48FB3-DB78-4B97-9312-85146C20C140}" type="presOf" srcId="{DEF15D4E-8928-4751-A0D8-E5664EB3761A}" destId="{76E2E5C8-F49A-4CB9-B0B2-F79C95EF9299}" srcOrd="0" destOrd="0" presId="urn:microsoft.com/office/officeart/2005/8/layout/hierarchy6"/>
    <dgm:cxn modelId="{51940F8C-E127-451E-B8E9-0398FBA9478D}" type="presOf" srcId="{F9E50F50-F919-47D6-9E34-5812A825D15D}" destId="{2E2A80D7-88BC-4179-9D2B-DAA32E05824F}" srcOrd="0" destOrd="0" presId="urn:microsoft.com/office/officeart/2005/8/layout/hierarchy6"/>
    <dgm:cxn modelId="{FDEA7C0A-9C47-42C0-843B-DFFDE95A9F0E}" type="presOf" srcId="{53927F51-93FB-4BFB-9D05-FB7266026B58}" destId="{CE8CB85E-AF10-4895-84A8-CA734F617792}" srcOrd="0" destOrd="0" presId="urn:microsoft.com/office/officeart/2005/8/layout/hierarchy6"/>
    <dgm:cxn modelId="{615AF599-BF64-44A8-A4FC-F2E31E907D41}" srcId="{8FB39207-07E1-4BEB-BAD0-4C1434FB9A7C}" destId="{F9E50F50-F919-47D6-9E34-5812A825D15D}" srcOrd="1" destOrd="0" parTransId="{3E93F80B-BE48-4BBE-AF21-43448194F9FA}" sibTransId="{A5ABD8C7-30B3-4984-BA98-72FA43DC6A26}"/>
    <dgm:cxn modelId="{3EDE04B0-2666-4C56-B8B0-3387A5FAA2F3}" type="presOf" srcId="{FC696EF2-C45C-4A1F-858E-69AE9A25338B}" destId="{07E88A78-4956-45AC-A28C-E28F2721FC8B}" srcOrd="0" destOrd="0" presId="urn:microsoft.com/office/officeart/2005/8/layout/hierarchy6"/>
    <dgm:cxn modelId="{DD0B59DF-45E9-46DA-97C9-0F9688FE542F}" type="presOf" srcId="{0DB36911-DAC1-40D0-92CE-4257E6541F61}" destId="{6739B7F6-1011-4017-811F-C47C6A56FB4F}" srcOrd="0" destOrd="0" presId="urn:microsoft.com/office/officeart/2005/8/layout/hierarchy6"/>
    <dgm:cxn modelId="{0C404FD1-9847-4411-8555-9F52D3CA3BE7}" type="presOf" srcId="{F8AEC9B1-A293-4802-81B6-EC7FF78C77E4}" destId="{549E2190-9703-4B48-8524-220D9DCF5246}" srcOrd="0" destOrd="0" presId="urn:microsoft.com/office/officeart/2005/8/layout/hierarchy6"/>
    <dgm:cxn modelId="{48159C6D-4DF6-4B75-B71B-5F136EA0FC79}" type="presOf" srcId="{43D48782-325B-4A36-9C38-D2267B8CEE39}" destId="{2932E280-8165-461B-B4C5-3436A86B66DD}" srcOrd="0" destOrd="0" presId="urn:microsoft.com/office/officeart/2005/8/layout/hierarchy6"/>
    <dgm:cxn modelId="{44AF1982-C480-4B6C-B528-AA45A309346D}" type="presOf" srcId="{14A4CF40-F77F-423B-B082-640256157C2F}" destId="{AEC29708-A12F-49E0-876A-32AC5F04C130}" srcOrd="0" destOrd="0" presId="urn:microsoft.com/office/officeart/2005/8/layout/hierarchy6"/>
    <dgm:cxn modelId="{CF583C19-5C5D-4EA2-81DE-12831BF4AB00}" srcId="{0C7E731F-7FE4-43D2-988A-0CB643AE0DCA}" destId="{5FF81ADA-721B-46B6-837E-9AA903B77014}" srcOrd="2" destOrd="0" parTransId="{C45AD6BE-9770-4BDD-A598-EFFCE059DD4C}" sibTransId="{A93B9435-EDE1-4ECE-81E5-24045B165D55}"/>
    <dgm:cxn modelId="{0ABBD398-FAC6-4A4E-AAA8-E67D17DD19CE}" type="presOf" srcId="{8FB39207-07E1-4BEB-BAD0-4C1434FB9A7C}" destId="{A3EF6175-2514-4F7F-85B0-70EC0CFB6EA7}" srcOrd="0" destOrd="0" presId="urn:microsoft.com/office/officeart/2005/8/layout/hierarchy6"/>
    <dgm:cxn modelId="{8AB2992E-FABF-40DB-9241-B0C3AA79B570}" srcId="{D00BDC2A-48E9-4AA9-9740-9892232DF042}" destId="{DEF15D4E-8928-4751-A0D8-E5664EB3761A}" srcOrd="0" destOrd="0" parTransId="{02174108-1E55-4918-8775-5E6C8E37005D}" sibTransId="{CF146146-39AD-459D-B960-BC08734067F6}"/>
    <dgm:cxn modelId="{7715A73A-0C8B-4EEE-B877-A1EFE687E0E4}" type="presOf" srcId="{93D88C84-8565-4A5E-8864-00207E904773}" destId="{23D17828-90C7-41E6-AD46-65F5E20C7851}" srcOrd="0" destOrd="0" presId="urn:microsoft.com/office/officeart/2005/8/layout/hierarchy6"/>
    <dgm:cxn modelId="{C22D54DA-2B83-431F-9435-0B4B3AB20AD6}" type="presOf" srcId="{91E1923B-3D45-4A46-88BC-94FBFCB16EDA}" destId="{8A3FB9D3-3750-451E-93B2-6A18EA0113AC}" srcOrd="0" destOrd="0" presId="urn:microsoft.com/office/officeart/2005/8/layout/hierarchy6"/>
    <dgm:cxn modelId="{F873995F-5046-4CF7-8E50-F1EA389AE829}" type="presOf" srcId="{0FD42651-1A84-446A-A801-CF348C8455BC}" destId="{565EB184-3BD7-4672-9C38-35F67F82E3AC}" srcOrd="0" destOrd="0" presId="urn:microsoft.com/office/officeart/2005/8/layout/hierarchy6"/>
    <dgm:cxn modelId="{9C5FD738-7DE9-4F77-B7B5-EED4E04F691E}" type="presOf" srcId="{554721F7-B2DE-4BBF-A638-137D91CB1596}" destId="{9C0B2FDA-B210-4BE7-B4CB-9A573C51C8BC}" srcOrd="0" destOrd="0" presId="urn:microsoft.com/office/officeart/2005/8/layout/hierarchy6"/>
    <dgm:cxn modelId="{3D3D381C-05EA-44BE-BD55-766EC7146552}" type="presOf" srcId="{10AF3E26-EFB2-40DE-86A0-269C685AB6B7}" destId="{2C4A40D9-1C5C-4CD2-B379-639F784E0F80}" srcOrd="0" destOrd="0" presId="urn:microsoft.com/office/officeart/2005/8/layout/hierarchy6"/>
    <dgm:cxn modelId="{F146CC23-F8D2-4D65-8D88-64F59552F0EF}" type="presOf" srcId="{0C7E731F-7FE4-43D2-988A-0CB643AE0DCA}" destId="{7BEF032D-D597-4344-9384-02F7B9C7A7DF}" srcOrd="0" destOrd="0" presId="urn:microsoft.com/office/officeart/2005/8/layout/hierarchy6"/>
    <dgm:cxn modelId="{238BBBB0-5AC9-4310-8159-C13F40F1909D}" srcId="{AFB0998D-70C9-4308-A1B7-0E1D452B805D}" destId="{10AF3E26-EFB2-40DE-86A0-269C685AB6B7}" srcOrd="1" destOrd="0" parTransId="{53927F51-93FB-4BFB-9D05-FB7266026B58}" sibTransId="{1EC68C92-6BFD-468F-BF3F-E7EF6B50322C}"/>
    <dgm:cxn modelId="{45DAA832-F6C2-4043-B350-98975880EC82}" type="presParOf" srcId="{F27D0B03-5C92-4684-A47A-442431445143}" destId="{32E70C29-8F23-479C-A041-ACAB93F05D50}" srcOrd="0" destOrd="0" presId="urn:microsoft.com/office/officeart/2005/8/layout/hierarchy6"/>
    <dgm:cxn modelId="{2D988E46-745D-43AD-9C87-74DA8F9F8865}" type="presParOf" srcId="{32E70C29-8F23-479C-A041-ACAB93F05D50}" destId="{D65AE029-D0D6-4B66-9B76-87608B9E14DA}" srcOrd="0" destOrd="0" presId="urn:microsoft.com/office/officeart/2005/8/layout/hierarchy6"/>
    <dgm:cxn modelId="{FE2233A1-CE94-4CD5-81AE-1490E849B36E}" type="presParOf" srcId="{D65AE029-D0D6-4B66-9B76-87608B9E14DA}" destId="{131C04D1-8AC6-4CFC-B6BE-51A8E2F5CDF5}" srcOrd="0" destOrd="0" presId="urn:microsoft.com/office/officeart/2005/8/layout/hierarchy6"/>
    <dgm:cxn modelId="{A5364A66-BA92-41EA-B78E-705D802B7EB8}" type="presParOf" srcId="{131C04D1-8AC6-4CFC-B6BE-51A8E2F5CDF5}" destId="{3BB8A6F9-A2E8-47F5-BACB-F36D4076A305}" srcOrd="0" destOrd="0" presId="urn:microsoft.com/office/officeart/2005/8/layout/hierarchy6"/>
    <dgm:cxn modelId="{82E9E18E-0CF1-48BB-B976-C55B2A9025F5}" type="presParOf" srcId="{131C04D1-8AC6-4CFC-B6BE-51A8E2F5CDF5}" destId="{D2A555DE-D166-4F16-93DA-74473FE37B47}" srcOrd="1" destOrd="0" presId="urn:microsoft.com/office/officeart/2005/8/layout/hierarchy6"/>
    <dgm:cxn modelId="{5F962A95-B168-479D-8EE9-F3493FC34F71}" type="presParOf" srcId="{D2A555DE-D166-4F16-93DA-74473FE37B47}" destId="{8D53A2A0-D972-40A0-84C0-ED07CE6B9472}" srcOrd="0" destOrd="0" presId="urn:microsoft.com/office/officeart/2005/8/layout/hierarchy6"/>
    <dgm:cxn modelId="{EACFC1D5-2047-480B-9780-84F0093EBD7C}" type="presParOf" srcId="{D2A555DE-D166-4F16-93DA-74473FE37B47}" destId="{C60AC42A-F348-4F46-A62A-B67C9F11996E}" srcOrd="1" destOrd="0" presId="urn:microsoft.com/office/officeart/2005/8/layout/hierarchy6"/>
    <dgm:cxn modelId="{64DEFD97-AD0B-4E2B-BC94-8A6729A76DF7}" type="presParOf" srcId="{C60AC42A-F348-4F46-A62A-B67C9F11996E}" destId="{BEC48874-7BD0-4EB0-BEC6-B5245F6DEA54}" srcOrd="0" destOrd="0" presId="urn:microsoft.com/office/officeart/2005/8/layout/hierarchy6"/>
    <dgm:cxn modelId="{E1D1B6AD-062E-4069-A17D-00C42E89BE21}" type="presParOf" srcId="{C60AC42A-F348-4F46-A62A-B67C9F11996E}" destId="{5B7E0289-205D-4C5B-9EA9-E449E99A2C21}" srcOrd="1" destOrd="0" presId="urn:microsoft.com/office/officeart/2005/8/layout/hierarchy6"/>
    <dgm:cxn modelId="{C39CF295-52DA-4E67-ABE8-11F22828396E}" type="presParOf" srcId="{D2A555DE-D166-4F16-93DA-74473FE37B47}" destId="{CE8CB85E-AF10-4895-84A8-CA734F617792}" srcOrd="2" destOrd="0" presId="urn:microsoft.com/office/officeart/2005/8/layout/hierarchy6"/>
    <dgm:cxn modelId="{5E6B34B2-FB7B-47E7-BDA7-8E3F5F24BCB7}" type="presParOf" srcId="{D2A555DE-D166-4F16-93DA-74473FE37B47}" destId="{6E07CCA8-E670-4ED5-A23C-F1EC3F24AB68}" srcOrd="3" destOrd="0" presId="urn:microsoft.com/office/officeart/2005/8/layout/hierarchy6"/>
    <dgm:cxn modelId="{291E8E08-A5AE-41DC-ADB5-9FEB68CC5F77}" type="presParOf" srcId="{6E07CCA8-E670-4ED5-A23C-F1EC3F24AB68}" destId="{2C4A40D9-1C5C-4CD2-B379-639F784E0F80}" srcOrd="0" destOrd="0" presId="urn:microsoft.com/office/officeart/2005/8/layout/hierarchy6"/>
    <dgm:cxn modelId="{0627766A-E3B9-4D3A-8198-B498ABE42C2A}" type="presParOf" srcId="{6E07CCA8-E670-4ED5-A23C-F1EC3F24AB68}" destId="{CE3BBB6B-BF6E-476F-8462-DA5036F4C6E7}" srcOrd="1" destOrd="0" presId="urn:microsoft.com/office/officeart/2005/8/layout/hierarchy6"/>
    <dgm:cxn modelId="{AA976C52-14D0-4E7D-BB42-07D5F416D189}" type="presParOf" srcId="{CE3BBB6B-BF6E-476F-8462-DA5036F4C6E7}" destId="{8C2402BE-67A5-4690-856B-A0950BB0AC08}" srcOrd="0" destOrd="0" presId="urn:microsoft.com/office/officeart/2005/8/layout/hierarchy6"/>
    <dgm:cxn modelId="{136129EF-A3EF-4D02-BEC1-35D01DC360CE}" type="presParOf" srcId="{CE3BBB6B-BF6E-476F-8462-DA5036F4C6E7}" destId="{882C2B85-A1B8-4DE4-B9C5-7CD15B03B06F}" srcOrd="1" destOrd="0" presId="urn:microsoft.com/office/officeart/2005/8/layout/hierarchy6"/>
    <dgm:cxn modelId="{4D8377BC-D47A-4463-A76F-D23B3CA3EBBA}" type="presParOf" srcId="{882C2B85-A1B8-4DE4-B9C5-7CD15B03B06F}" destId="{7BEF032D-D597-4344-9384-02F7B9C7A7DF}" srcOrd="0" destOrd="0" presId="urn:microsoft.com/office/officeart/2005/8/layout/hierarchy6"/>
    <dgm:cxn modelId="{C14A704E-4C10-4C7A-BC9A-17F6859135AA}" type="presParOf" srcId="{882C2B85-A1B8-4DE4-B9C5-7CD15B03B06F}" destId="{B3725915-BAF2-4A1E-9F74-EC7896F8503A}" srcOrd="1" destOrd="0" presId="urn:microsoft.com/office/officeart/2005/8/layout/hierarchy6"/>
    <dgm:cxn modelId="{B5951C41-CF20-469F-9E98-0B5307917DF5}" type="presParOf" srcId="{B3725915-BAF2-4A1E-9F74-EC7896F8503A}" destId="{B813C538-FD7B-4B32-AD43-1D5B7737A10B}" srcOrd="0" destOrd="0" presId="urn:microsoft.com/office/officeart/2005/8/layout/hierarchy6"/>
    <dgm:cxn modelId="{03D90BA0-8BAB-4489-A12A-CE842D3CAD72}" type="presParOf" srcId="{B3725915-BAF2-4A1E-9F74-EC7896F8503A}" destId="{DE348B9B-4762-4F83-83A1-6A1C0D106CFD}" srcOrd="1" destOrd="0" presId="urn:microsoft.com/office/officeart/2005/8/layout/hierarchy6"/>
    <dgm:cxn modelId="{3B8A8B46-F64D-4CF4-B7A9-075999F146BA}" type="presParOf" srcId="{DE348B9B-4762-4F83-83A1-6A1C0D106CFD}" destId="{CF95AD7E-BA2A-4316-A570-E45C1DA25AEF}" srcOrd="0" destOrd="0" presId="urn:microsoft.com/office/officeart/2005/8/layout/hierarchy6"/>
    <dgm:cxn modelId="{71F57BF5-216D-4FBE-AFE9-BF804AAB3699}" type="presParOf" srcId="{DE348B9B-4762-4F83-83A1-6A1C0D106CFD}" destId="{A858CBBA-370E-4D33-91C1-82D05B6935A7}" srcOrd="1" destOrd="0" presId="urn:microsoft.com/office/officeart/2005/8/layout/hierarchy6"/>
    <dgm:cxn modelId="{2B225BAD-C5FE-4596-9E9E-FF8D486613FF}" type="presParOf" srcId="{B3725915-BAF2-4A1E-9F74-EC7896F8503A}" destId="{6739B7F6-1011-4017-811F-C47C6A56FB4F}" srcOrd="2" destOrd="0" presId="urn:microsoft.com/office/officeart/2005/8/layout/hierarchy6"/>
    <dgm:cxn modelId="{E870CE3F-52DE-42F9-8FC5-5C27FC48D8F6}" type="presParOf" srcId="{B3725915-BAF2-4A1E-9F74-EC7896F8503A}" destId="{3F16BFB7-4EB7-4D2C-B767-4F71BFF8E6D8}" srcOrd="3" destOrd="0" presId="urn:microsoft.com/office/officeart/2005/8/layout/hierarchy6"/>
    <dgm:cxn modelId="{03320C28-1B41-4409-8132-BF43A48B1F92}" type="presParOf" srcId="{3F16BFB7-4EB7-4D2C-B767-4F71BFF8E6D8}" destId="{07E88A78-4956-45AC-A28C-E28F2721FC8B}" srcOrd="0" destOrd="0" presId="urn:microsoft.com/office/officeart/2005/8/layout/hierarchy6"/>
    <dgm:cxn modelId="{E60CADDE-20F5-4034-AEFA-B781A7C479CC}" type="presParOf" srcId="{3F16BFB7-4EB7-4D2C-B767-4F71BFF8E6D8}" destId="{44ACE659-E857-4B81-AAE8-95F3F70D77AF}" srcOrd="1" destOrd="0" presId="urn:microsoft.com/office/officeart/2005/8/layout/hierarchy6"/>
    <dgm:cxn modelId="{7EF464B8-6DB5-4E54-95DA-09CD628C7E6F}" type="presParOf" srcId="{B3725915-BAF2-4A1E-9F74-EC7896F8503A}" destId="{45B81D04-38C2-4090-B994-D5F18318DDB8}" srcOrd="4" destOrd="0" presId="urn:microsoft.com/office/officeart/2005/8/layout/hierarchy6"/>
    <dgm:cxn modelId="{158707B0-DC4A-4345-8E3B-1AE7ED073112}" type="presParOf" srcId="{B3725915-BAF2-4A1E-9F74-EC7896F8503A}" destId="{EB4E45CE-646C-4A10-8A76-E03AA99411E1}" srcOrd="5" destOrd="0" presId="urn:microsoft.com/office/officeart/2005/8/layout/hierarchy6"/>
    <dgm:cxn modelId="{209D9C0D-8EFC-47D1-AF62-F2FFF6412E92}" type="presParOf" srcId="{EB4E45CE-646C-4A10-8A76-E03AA99411E1}" destId="{AE0FA755-8F46-4B70-A771-02C13579ACF2}" srcOrd="0" destOrd="0" presId="urn:microsoft.com/office/officeart/2005/8/layout/hierarchy6"/>
    <dgm:cxn modelId="{57525CFE-37BF-484B-9474-4C081773D96B}" type="presParOf" srcId="{EB4E45CE-646C-4A10-8A76-E03AA99411E1}" destId="{B1CC2537-F4E6-473E-937F-4C354A32E96B}" srcOrd="1" destOrd="0" presId="urn:microsoft.com/office/officeart/2005/8/layout/hierarchy6"/>
    <dgm:cxn modelId="{9057208C-C4EC-424E-9305-60F8B0279DEE}" type="presParOf" srcId="{B1CC2537-F4E6-473E-937F-4C354A32E96B}" destId="{23D17828-90C7-41E6-AD46-65F5E20C7851}" srcOrd="0" destOrd="0" presId="urn:microsoft.com/office/officeart/2005/8/layout/hierarchy6"/>
    <dgm:cxn modelId="{9E472164-EBFB-404D-B6D3-D1F12BA4F868}" type="presParOf" srcId="{B1CC2537-F4E6-473E-937F-4C354A32E96B}" destId="{855296CE-C7F1-4205-901E-A997177B6A08}" srcOrd="1" destOrd="0" presId="urn:microsoft.com/office/officeart/2005/8/layout/hierarchy6"/>
    <dgm:cxn modelId="{9D557D29-7D2F-4D0E-914D-64A3BC843A68}" type="presParOf" srcId="{855296CE-C7F1-4205-901E-A997177B6A08}" destId="{9C0B2FDA-B210-4BE7-B4CB-9A573C51C8BC}" srcOrd="0" destOrd="0" presId="urn:microsoft.com/office/officeart/2005/8/layout/hierarchy6"/>
    <dgm:cxn modelId="{4F3BA795-2468-4103-B5A1-B716BA704C69}" type="presParOf" srcId="{855296CE-C7F1-4205-901E-A997177B6A08}" destId="{F68408C8-8C76-46E0-93C7-C242C8D43647}" srcOrd="1" destOrd="0" presId="urn:microsoft.com/office/officeart/2005/8/layout/hierarchy6"/>
    <dgm:cxn modelId="{D37E3D49-9F24-4209-8E0A-805EA323530D}" type="presParOf" srcId="{B3725915-BAF2-4A1E-9F74-EC7896F8503A}" destId="{85551396-68DE-4C0A-83EE-782CAC50AC76}" srcOrd="6" destOrd="0" presId="urn:microsoft.com/office/officeart/2005/8/layout/hierarchy6"/>
    <dgm:cxn modelId="{B27A2170-6B98-4602-8440-93A910DC58F7}" type="presParOf" srcId="{B3725915-BAF2-4A1E-9F74-EC7896F8503A}" destId="{87E51C1E-DCA4-4EB8-B59A-9056D7023B33}" srcOrd="7" destOrd="0" presId="urn:microsoft.com/office/officeart/2005/8/layout/hierarchy6"/>
    <dgm:cxn modelId="{AE8DD2BB-ADB7-443E-A4CD-1106F9B32FCD}" type="presParOf" srcId="{87E51C1E-DCA4-4EB8-B59A-9056D7023B33}" destId="{549E2190-9703-4B48-8524-220D9DCF5246}" srcOrd="0" destOrd="0" presId="urn:microsoft.com/office/officeart/2005/8/layout/hierarchy6"/>
    <dgm:cxn modelId="{F625C66E-8D55-43CF-B2BE-3B83A7638BE5}" type="presParOf" srcId="{87E51C1E-DCA4-4EB8-B59A-9056D7023B33}" destId="{F5BC4DF8-2E23-434E-A52B-A9FD7F6C4FBE}" srcOrd="1" destOrd="0" presId="urn:microsoft.com/office/officeart/2005/8/layout/hierarchy6"/>
    <dgm:cxn modelId="{2B611191-04FA-477C-91D3-A0F5352321DC}" type="presParOf" srcId="{CE3BBB6B-BF6E-476F-8462-DA5036F4C6E7}" destId="{5975B7E9-32E3-464F-B0B1-8DC37D243A83}" srcOrd="2" destOrd="0" presId="urn:microsoft.com/office/officeart/2005/8/layout/hierarchy6"/>
    <dgm:cxn modelId="{41E9AE19-6C06-4D77-A961-DE08B161E52E}" type="presParOf" srcId="{CE3BBB6B-BF6E-476F-8462-DA5036F4C6E7}" destId="{99ADFADB-3A50-4C49-AC0F-6AE83784626D}" srcOrd="3" destOrd="0" presId="urn:microsoft.com/office/officeart/2005/8/layout/hierarchy6"/>
    <dgm:cxn modelId="{1616FFFF-9B67-4641-BFA6-40DE3218F28B}" type="presParOf" srcId="{99ADFADB-3A50-4C49-AC0F-6AE83784626D}" destId="{6412AF5F-E3EA-4B9F-AAC3-920EDCA509EC}" srcOrd="0" destOrd="0" presId="urn:microsoft.com/office/officeart/2005/8/layout/hierarchy6"/>
    <dgm:cxn modelId="{5F96B0BC-E91C-4070-98AA-421917DA9728}" type="presParOf" srcId="{99ADFADB-3A50-4C49-AC0F-6AE83784626D}" destId="{DA38777F-7AAD-4414-8013-BB3D0723CB8E}" srcOrd="1" destOrd="0" presId="urn:microsoft.com/office/officeart/2005/8/layout/hierarchy6"/>
    <dgm:cxn modelId="{BC26C4D7-BE24-4E58-A533-43A1163B7877}" type="presParOf" srcId="{DA38777F-7AAD-4414-8013-BB3D0723CB8E}" destId="{FEA9E053-D4DB-4A89-9616-9761F4C968EF}" srcOrd="0" destOrd="0" presId="urn:microsoft.com/office/officeart/2005/8/layout/hierarchy6"/>
    <dgm:cxn modelId="{E7C54CFA-2965-4CF0-AD99-C3B9E5281DAD}" type="presParOf" srcId="{DA38777F-7AAD-4414-8013-BB3D0723CB8E}" destId="{755EA319-E3A9-4B6A-9A34-5B72CD4269E9}" srcOrd="1" destOrd="0" presId="urn:microsoft.com/office/officeart/2005/8/layout/hierarchy6"/>
    <dgm:cxn modelId="{164E575B-10C8-4A4F-9327-45E6D136DBBD}" type="presParOf" srcId="{755EA319-E3A9-4B6A-9A34-5B72CD4269E9}" destId="{76E2E5C8-F49A-4CB9-B0B2-F79C95EF9299}" srcOrd="0" destOrd="0" presId="urn:microsoft.com/office/officeart/2005/8/layout/hierarchy6"/>
    <dgm:cxn modelId="{2F40F20B-F0EF-4801-8EE0-C481BE3A9424}" type="presParOf" srcId="{755EA319-E3A9-4B6A-9A34-5B72CD4269E9}" destId="{9E3BCBB3-10DC-4746-A00E-34CAB37E2F27}" srcOrd="1" destOrd="0" presId="urn:microsoft.com/office/officeart/2005/8/layout/hierarchy6"/>
    <dgm:cxn modelId="{3B6920D1-1277-407F-8B0E-41709A355080}" type="presParOf" srcId="{CE3BBB6B-BF6E-476F-8462-DA5036F4C6E7}" destId="{A0CDD576-4493-4384-B1D7-16F234998F60}" srcOrd="4" destOrd="0" presId="urn:microsoft.com/office/officeart/2005/8/layout/hierarchy6"/>
    <dgm:cxn modelId="{B382A4E9-CF7E-4BF1-BECF-F591F09C5AA3}" type="presParOf" srcId="{CE3BBB6B-BF6E-476F-8462-DA5036F4C6E7}" destId="{1DC39358-AF4A-4357-82EB-21D4BA7011A7}" srcOrd="5" destOrd="0" presId="urn:microsoft.com/office/officeart/2005/8/layout/hierarchy6"/>
    <dgm:cxn modelId="{1DB526A7-7A23-48D8-9AA3-9C85037EAC5C}" type="presParOf" srcId="{1DC39358-AF4A-4357-82EB-21D4BA7011A7}" destId="{A3EF6175-2514-4F7F-85B0-70EC0CFB6EA7}" srcOrd="0" destOrd="0" presId="urn:microsoft.com/office/officeart/2005/8/layout/hierarchy6"/>
    <dgm:cxn modelId="{BBC88F99-1AEA-4629-A4CF-BD371852314A}" type="presParOf" srcId="{1DC39358-AF4A-4357-82EB-21D4BA7011A7}" destId="{4A5BBDB0-6D81-4993-8F77-647E62888E08}" srcOrd="1" destOrd="0" presId="urn:microsoft.com/office/officeart/2005/8/layout/hierarchy6"/>
    <dgm:cxn modelId="{B0F292F0-CE47-4834-8A27-D52758558C74}" type="presParOf" srcId="{4A5BBDB0-6D81-4993-8F77-647E62888E08}" destId="{E40FA043-06B4-409D-8E86-120DD1334CC9}" srcOrd="0" destOrd="0" presId="urn:microsoft.com/office/officeart/2005/8/layout/hierarchy6"/>
    <dgm:cxn modelId="{FB7D96E8-23A1-48C4-BEA7-9142DBB179D7}" type="presParOf" srcId="{4A5BBDB0-6D81-4993-8F77-647E62888E08}" destId="{5FC96C72-63C6-40CE-AB71-EAC3CDEB02E2}" srcOrd="1" destOrd="0" presId="urn:microsoft.com/office/officeart/2005/8/layout/hierarchy6"/>
    <dgm:cxn modelId="{C8BD1DE0-F9E3-46A0-BBEE-0BF4BB1675A7}" type="presParOf" srcId="{5FC96C72-63C6-40CE-AB71-EAC3CDEB02E2}" destId="{56403F96-B885-4105-B5B5-1E4B18B587DE}" srcOrd="0" destOrd="0" presId="urn:microsoft.com/office/officeart/2005/8/layout/hierarchy6"/>
    <dgm:cxn modelId="{564BBBDC-158A-441E-ABFB-5B2C58EBF998}" type="presParOf" srcId="{5FC96C72-63C6-40CE-AB71-EAC3CDEB02E2}" destId="{92C31490-A99B-48D4-B3E6-AA88F61494E8}" srcOrd="1" destOrd="0" presId="urn:microsoft.com/office/officeart/2005/8/layout/hierarchy6"/>
    <dgm:cxn modelId="{8E93FB25-A220-432B-970B-EEF45FDE7FCA}" type="presParOf" srcId="{92C31490-A99B-48D4-B3E6-AA88F61494E8}" destId="{1083BC3F-696F-4C38-8B19-FD1C37EAC928}" srcOrd="0" destOrd="0" presId="urn:microsoft.com/office/officeart/2005/8/layout/hierarchy6"/>
    <dgm:cxn modelId="{D22E5608-F0EB-4121-9F2F-AD10BCFBBC08}" type="presParOf" srcId="{92C31490-A99B-48D4-B3E6-AA88F61494E8}" destId="{0676521D-9D86-41B2-829F-65D5DA46F1E5}" srcOrd="1" destOrd="0" presId="urn:microsoft.com/office/officeart/2005/8/layout/hierarchy6"/>
    <dgm:cxn modelId="{2F4C2243-EC3C-4E03-AFAE-26702F8F36EB}" type="presParOf" srcId="{0676521D-9D86-41B2-829F-65D5DA46F1E5}" destId="{2932E280-8165-461B-B4C5-3436A86B66DD}" srcOrd="0" destOrd="0" presId="urn:microsoft.com/office/officeart/2005/8/layout/hierarchy6"/>
    <dgm:cxn modelId="{8C56B720-7C5E-4E8A-9849-49295D61C85D}" type="presParOf" srcId="{0676521D-9D86-41B2-829F-65D5DA46F1E5}" destId="{2ECE0E4D-CCA0-45DF-AB9F-A7A3F5957C25}" srcOrd="1" destOrd="0" presId="urn:microsoft.com/office/officeart/2005/8/layout/hierarchy6"/>
    <dgm:cxn modelId="{DBE436D4-8303-4FCC-BE67-B6A2160A1475}" type="presParOf" srcId="{92C31490-A99B-48D4-B3E6-AA88F61494E8}" destId="{565EB184-3BD7-4672-9C38-35F67F82E3AC}" srcOrd="2" destOrd="0" presId="urn:microsoft.com/office/officeart/2005/8/layout/hierarchy6"/>
    <dgm:cxn modelId="{EF161C22-F0F6-46B4-8660-CCAE3985EF9F}" type="presParOf" srcId="{92C31490-A99B-48D4-B3E6-AA88F61494E8}" destId="{FAA71351-851C-41A2-A350-DA6D2C0B2320}" srcOrd="3" destOrd="0" presId="urn:microsoft.com/office/officeart/2005/8/layout/hierarchy6"/>
    <dgm:cxn modelId="{CF76AFF6-62ED-425F-9280-45394F3B46D7}" type="presParOf" srcId="{FAA71351-851C-41A2-A350-DA6D2C0B2320}" destId="{8A3FB9D3-3750-451E-93B2-6A18EA0113AC}" srcOrd="0" destOrd="0" presId="urn:microsoft.com/office/officeart/2005/8/layout/hierarchy6"/>
    <dgm:cxn modelId="{937FC168-2111-4F96-9F79-0BA0B1C0D1C3}" type="presParOf" srcId="{FAA71351-851C-41A2-A350-DA6D2C0B2320}" destId="{26D90D18-69E3-435C-BA74-1C97141DF835}" srcOrd="1" destOrd="0" presId="urn:microsoft.com/office/officeart/2005/8/layout/hierarchy6"/>
    <dgm:cxn modelId="{B350B55B-60BA-4C74-8FA2-2A3E107DAEED}" type="presParOf" srcId="{4A5BBDB0-6D81-4993-8F77-647E62888E08}" destId="{D9A72FC0-6728-4DE4-9FDE-A49D67172994}" srcOrd="2" destOrd="0" presId="urn:microsoft.com/office/officeart/2005/8/layout/hierarchy6"/>
    <dgm:cxn modelId="{156D9E08-20F2-40FF-A03B-097AF32647C4}" type="presParOf" srcId="{4A5BBDB0-6D81-4993-8F77-647E62888E08}" destId="{943C4292-CC58-4F9E-BC6D-2EA4F98A338F}" srcOrd="3" destOrd="0" presId="urn:microsoft.com/office/officeart/2005/8/layout/hierarchy6"/>
    <dgm:cxn modelId="{DEE0FA23-6AC7-424D-88BB-1306267CBB1B}" type="presParOf" srcId="{943C4292-CC58-4F9E-BC6D-2EA4F98A338F}" destId="{2E2A80D7-88BC-4179-9D2B-DAA32E05824F}" srcOrd="0" destOrd="0" presId="urn:microsoft.com/office/officeart/2005/8/layout/hierarchy6"/>
    <dgm:cxn modelId="{56C44323-EF9A-4AB3-9365-DADB64EBAFA4}" type="presParOf" srcId="{943C4292-CC58-4F9E-BC6D-2EA4F98A338F}" destId="{EF8F7E7C-4410-48FA-9FEA-F80505EF1357}" srcOrd="1" destOrd="0" presId="urn:microsoft.com/office/officeart/2005/8/layout/hierarchy6"/>
    <dgm:cxn modelId="{8BD48EE9-C0C1-4590-857D-6F1605862E53}" type="presParOf" srcId="{CE3BBB6B-BF6E-476F-8462-DA5036F4C6E7}" destId="{ED9805B5-7C7E-4B87-BE30-55317FF51B24}" srcOrd="6" destOrd="0" presId="urn:microsoft.com/office/officeart/2005/8/layout/hierarchy6"/>
    <dgm:cxn modelId="{B3E90936-062B-411B-8BCB-8FB3F4089E9A}" type="presParOf" srcId="{CE3BBB6B-BF6E-476F-8462-DA5036F4C6E7}" destId="{5BCE3FF1-2579-46A0-8769-0E33D6541FD1}" srcOrd="7" destOrd="0" presId="urn:microsoft.com/office/officeart/2005/8/layout/hierarchy6"/>
    <dgm:cxn modelId="{6A9B1FF4-1B91-4272-A767-F5A1D11DA224}" type="presParOf" srcId="{5BCE3FF1-2579-46A0-8769-0E33D6541FD1}" destId="{077908D9-3F86-4511-85DB-413BF302A558}" srcOrd="0" destOrd="0" presId="urn:microsoft.com/office/officeart/2005/8/layout/hierarchy6"/>
    <dgm:cxn modelId="{448DA2DB-8DB7-4C57-B2F0-101803AB5460}" type="presParOf" srcId="{5BCE3FF1-2579-46A0-8769-0E33D6541FD1}" destId="{330D512A-968F-48E2-B633-DA0CFEB4BE9B}" srcOrd="1" destOrd="0" presId="urn:microsoft.com/office/officeart/2005/8/layout/hierarchy6"/>
    <dgm:cxn modelId="{F7337BA5-7CD2-435F-BE7D-B064E311D33A}" type="presParOf" srcId="{D2A555DE-D166-4F16-93DA-74473FE37B47}" destId="{AEC29708-A12F-49E0-876A-32AC5F04C130}" srcOrd="4" destOrd="0" presId="urn:microsoft.com/office/officeart/2005/8/layout/hierarchy6"/>
    <dgm:cxn modelId="{BB5663BE-1471-40D9-B3B5-32CC56F271B2}" type="presParOf" srcId="{D2A555DE-D166-4F16-93DA-74473FE37B47}" destId="{C46C3BCC-39B9-423D-9771-B776C2A29482}" srcOrd="5" destOrd="0" presId="urn:microsoft.com/office/officeart/2005/8/layout/hierarchy6"/>
    <dgm:cxn modelId="{2727A3FF-F7DD-41A1-8299-5FE9EEAC50B4}" type="presParOf" srcId="{C46C3BCC-39B9-423D-9771-B776C2A29482}" destId="{A38BD216-57CD-4012-A59B-B2D740D6D9DE}" srcOrd="0" destOrd="0" presId="urn:microsoft.com/office/officeart/2005/8/layout/hierarchy6"/>
    <dgm:cxn modelId="{B693774C-5CA8-4689-B7C5-E302F6F09A78}" type="presParOf" srcId="{C46C3BCC-39B9-423D-9771-B776C2A29482}" destId="{6E734878-A460-4840-B086-80BEC2BCD267}" srcOrd="1" destOrd="0" presId="urn:microsoft.com/office/officeart/2005/8/layout/hierarchy6"/>
    <dgm:cxn modelId="{9D90CBCC-4FB4-49D5-86BA-A928D9C7EEFD}" type="presParOf" srcId="{F27D0B03-5C92-4684-A47A-442431445143}" destId="{EA2FA3F6-4BC3-4042-858A-363A013D357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6F6F90D-0DA7-4F1F-88A7-755F991E512B}" type="doc">
      <dgm:prSet loTypeId="urn:microsoft.com/office/officeart/2005/8/layout/hierarchy6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39E418E3-8DB0-4652-BCC7-95A73163AF7A}">
      <dgm:prSet phldr="0" custT="1"/>
      <dgm:spPr>
        <a:solidFill>
          <a:srgbClr val="A6A6A6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h</a:t>
          </a:r>
          <a:r>
            <a:rPr lang="ko-KR" altLang="en-US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eader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61E6CC2E-5A11-42AB-B2DF-071B529FBB82}" type="parTrans" cxnId="{D5A86B40-2B90-4F75-B98D-CE1B8399A1EC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D65C2FC-FC23-441C-A097-DDF407370B89}" type="sibTrans" cxnId="{D5A86B40-2B90-4F75-B98D-CE1B8399A1EC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1D90BEA-803F-402F-9470-A2CECD7E97B0}">
      <dgm:prSet phldr="0" custT="1"/>
      <dgm:spPr>
        <a:solidFill>
          <a:schemeClr val="bg1">
            <a:lumMod val="65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footer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14A4CF40-F77F-423B-B082-640256157C2F}" type="parTrans" cxnId="{1E4D315D-39D5-4FF8-9D3B-6BCF223323E1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F15CD67-F898-4776-99C4-0DCE1C33DC32}" type="sibTrans" cxnId="{1E4D315D-39D5-4FF8-9D3B-6BCF223323E1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10AF3E26-EFB2-40DE-86A0-269C685AB6B7}">
      <dgm:prSet phldr="0" custT="1"/>
      <dgm:spPr>
        <a:solidFill>
          <a:schemeClr val="bg1">
            <a:lumMod val="65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main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3927F51-93FB-4BFB-9D05-FB7266026B58}" type="parTrans" cxnId="{238BBBB0-5AC9-4310-8159-C13F40F1909D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1EC68C92-6BFD-468F-BF3F-E7EF6B50322C}" type="sibTrans" cxnId="{238BBBB0-5AC9-4310-8159-C13F40F1909D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AFB0998D-70C9-4308-A1B7-0E1D452B805D}">
      <dgm:prSet phldrT="[텍스트]" phldr="0" custT="1"/>
      <dgm:spPr>
        <a:solidFill>
          <a:srgbClr val="211F1C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body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E093ACA-DE7D-4AC1-9D64-BAFC5B4BBCE5}" type="sibTrans" cxnId="{4B9B77AF-321E-4E72-904C-74432FCE031F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A1C8DF6-1A6D-44C7-A759-B006AAA73A2C}" type="parTrans" cxnId="{4B9B77AF-321E-4E72-904C-74432FCE031F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C7E731F-7FE4-43D2-988A-0CB643AE0DCA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.product-view-main</a:t>
          </a: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이미지 슬라이드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, </a:t>
          </a:r>
        </a:p>
        <a:p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상품 구매 관련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)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3AAFD987-F423-4C17-BA83-4DE6810B9DA6}" type="parTrans" cxnId="{099ECF0C-F0FC-4455-9278-5D6AA2DCA9F8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5928C99-E564-470A-B742-97C31F9689EA}" type="sibTrans" cxnId="{099ECF0C-F0FC-4455-9278-5D6AA2DCA9F8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D00BDC2A-48E9-4AA9-9740-9892232DF042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product-content-first-recommend</a:t>
          </a: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추천 제품 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D8076A46-8D08-494B-93C8-95ED4F37D710}" type="parTrans" cxnId="{BAEB91B1-298E-47BF-914A-CE14A7DB8D8F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DAC8036-61F0-4E82-A695-FA106386C307}" type="sibTrans" cxnId="{BAEB91B1-298E-47BF-914A-CE14A7DB8D8F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FB39207-07E1-4BEB-BAD0-4C1434FB9A7C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product-content-exhibitions</a:t>
          </a: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진행중인 기획전 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155DB48-1FE2-43DE-B0A9-C33AA4ABB754}" type="parTrans" cxnId="{E1E6F035-603D-40F9-A424-8824DA28B070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8E3A58D-CAEB-48CF-B6B0-CA0A47ADF2CF}" type="sibTrans" cxnId="{E1E6F035-603D-40F9-A424-8824DA28B070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32D28374-D2A4-4CC9-83BA-B746B6A12179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product-content-</a:t>
          </a:r>
          <a:r>
            <a:rPr lang="en-US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sony</a:t>
          </a:r>
          <a:r>
            <a:rPr lang="en-US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-link</a:t>
          </a: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소니 링크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)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ECFB28B-7D43-4C3F-A44F-87FDB7258934}" type="parTrans" cxnId="{67D6CF02-F228-47D1-ACFC-1478B6C041E4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D09EA8D9-7C41-486D-8879-E0DE29CBB52E}" type="sibTrans" cxnId="{67D6CF02-F228-47D1-ACFC-1478B6C041E4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55B00E4-1369-440D-BF2D-58E508743768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.product-content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제품개요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,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제품 </a:t>
          </a:r>
          <a:endParaRPr lang="en-US" altLang="ko-KR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latinLnBrk="1"/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상세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,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배송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/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환불규정</a:t>
          </a:r>
        </a:p>
      </dgm:t>
    </dgm:pt>
    <dgm:pt modelId="{8C517FA3-BEFE-4A36-9503-55BCDEDB15E2}" type="parTrans" cxnId="{9437A54D-3149-4095-AC62-D27D0358E436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AB30E15-53D0-44C3-A383-F208D24C8974}" type="sibTrans" cxnId="{9437A54D-3149-4095-AC62-D27D0358E436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844A678-EA2D-4B5E-B22E-5E60A53F4A69}">
      <dgm:prSet phldr="0" custT="1"/>
      <dgm:spPr>
        <a:solidFill>
          <a:srgbClr val="BDCA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.detail-tab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EB286F4-489C-4014-B54A-8CE303941146}" type="parTrans" cxnId="{D5219C1A-F49B-4EAD-A1D0-684CD8F20EBB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41D492DC-77CD-47DB-91C0-68A6BE40CC56}" type="sibTrans" cxnId="{D5219C1A-F49B-4EAD-A1D0-684CD8F20EBB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8AEC9B1-A293-4802-81B6-EC7FF78C77E4}">
      <dgm:prSet phldr="0" custT="1"/>
      <dgm:spPr>
        <a:solidFill>
          <a:srgbClr val="BDCA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.product-view-about</a:t>
          </a: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상품 구매 관련 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gm:t>
    </dgm:pt>
    <dgm:pt modelId="{B13B2E14-98A3-4204-9D63-E32B9A44A7B5}" type="sibTrans" cxnId="{ED62E7FF-8914-40D6-8767-F3133941D93E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863347A-CC5D-44F2-9BD4-C87C88F29222}" type="parTrans" cxnId="{ED62E7FF-8914-40D6-8767-F3133941D93E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FF81ADA-721B-46B6-837E-9AA903B77014}">
      <dgm:prSet phldr="0" custT="1"/>
      <dgm:spPr>
        <a:solidFill>
          <a:srgbClr val="BDCA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.product-main-slider</a:t>
          </a: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이미지 슬라이드 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A93B9435-EDE1-4ECE-81E5-24045B165D55}" type="sibTrans" cxnId="{CF583C19-5C5D-4EA2-81DE-12831BF4AB00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45AD6BE-9770-4BDD-A598-EFFCE059DD4C}" type="parTrans" cxnId="{CF583C19-5C5D-4EA2-81DE-12831BF4AB00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3FD2950A-9661-421C-B487-DA37CBC348AA}">
      <dgm:prSet phldr="0" custT="1"/>
      <dgm:spPr>
        <a:solidFill>
          <a:srgbClr val="BDCA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.outline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0D9B60E-6C18-4679-BCA1-C58C95E5B492}" type="sibTrans" cxnId="{DD6B694C-2AA5-4D44-A63A-50094E01B03B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D9D35B76-9091-4AB3-872F-9EC7385AB8AC}" type="parTrans" cxnId="{DD6B694C-2AA5-4D44-A63A-50094E01B03B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5EE848C-E6DB-41BA-B11D-4DB9383C655B}">
      <dgm:prSet phldr="0" custT="1"/>
      <dgm:spPr>
        <a:solidFill>
          <a:srgbClr val="BDCA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.detail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2ABA5521-F949-4739-946E-0002531D65E4}" type="sibTrans" cxnId="{1CE2A60C-7371-4635-8561-424C681112FB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0F7AA02-134F-4923-B234-CB37EACF3F2C}" type="parTrans" cxnId="{1CE2A60C-7371-4635-8561-424C681112FB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BF69E91-0958-4016-89E5-48981DCA0892}">
      <dgm:prSet phldr="0" custT="1"/>
      <dgm:spPr>
        <a:solidFill>
          <a:srgbClr val="BDCA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.refund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7DD6149-4F30-42E3-8AD4-2BB4E8AF0AF6}" type="sibTrans" cxnId="{14FE298A-0E47-4759-A717-680394614504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00A799AC-EB50-4862-9B23-499815ECD354}" type="parTrans" cxnId="{14FE298A-0E47-4759-A717-680394614504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27D0B03-5C92-4684-A47A-442431445143}" type="pres">
      <dgm:prSet presAssocID="{F6F6F90D-0DA7-4F1F-88A7-755F991E512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2E70C29-8F23-479C-A041-ACAB93F05D50}" type="pres">
      <dgm:prSet presAssocID="{F6F6F90D-0DA7-4F1F-88A7-755F991E512B}" presName="hierFlow" presStyleCnt="0"/>
      <dgm:spPr/>
    </dgm:pt>
    <dgm:pt modelId="{D65AE029-D0D6-4B66-9B76-87608B9E14DA}" type="pres">
      <dgm:prSet presAssocID="{F6F6F90D-0DA7-4F1F-88A7-755F991E512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31C04D1-8AC6-4CFC-B6BE-51A8E2F5CDF5}" type="pres">
      <dgm:prSet presAssocID="{AFB0998D-70C9-4308-A1B7-0E1D452B805D}" presName="Name14" presStyleCnt="0"/>
      <dgm:spPr/>
    </dgm:pt>
    <dgm:pt modelId="{3BB8A6F9-A2E8-47F5-BACB-F36D4076A305}" type="pres">
      <dgm:prSet presAssocID="{AFB0998D-70C9-4308-A1B7-0E1D452B805D}" presName="level1Shape" presStyleLbl="node0" presStyleIdx="0" presStyleCnt="1" custLinFactNeighborX="355" custLinFactNeighborY="-171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A555DE-D166-4F16-93DA-74473FE37B47}" type="pres">
      <dgm:prSet presAssocID="{AFB0998D-70C9-4308-A1B7-0E1D452B805D}" presName="hierChild2" presStyleCnt="0"/>
      <dgm:spPr/>
    </dgm:pt>
    <dgm:pt modelId="{8D53A2A0-D972-40A0-84C0-ED07CE6B9472}" type="pres">
      <dgm:prSet presAssocID="{61E6CC2E-5A11-42AB-B2DF-071B529FBB82}" presName="Name19" presStyleLbl="parChTrans1D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C60AC42A-F348-4F46-A62A-B67C9F11996E}" type="pres">
      <dgm:prSet presAssocID="{39E418E3-8DB0-4652-BCC7-95A73163AF7A}" presName="Name21" presStyleCnt="0"/>
      <dgm:spPr/>
    </dgm:pt>
    <dgm:pt modelId="{BEC48874-7BD0-4EB0-BEC6-B5245F6DEA54}" type="pres">
      <dgm:prSet presAssocID="{39E418E3-8DB0-4652-BCC7-95A73163AF7A}" presName="level2Shape" presStyleLbl="node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5B7E0289-205D-4C5B-9EA9-E449E99A2C21}" type="pres">
      <dgm:prSet presAssocID="{39E418E3-8DB0-4652-BCC7-95A73163AF7A}" presName="hierChild3" presStyleCnt="0"/>
      <dgm:spPr/>
    </dgm:pt>
    <dgm:pt modelId="{CE8CB85E-AF10-4895-84A8-CA734F617792}" type="pres">
      <dgm:prSet presAssocID="{53927F51-93FB-4BFB-9D05-FB7266026B58}" presName="Name19" presStyleLbl="parChTrans1D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6E07CCA8-E670-4ED5-A23C-F1EC3F24AB68}" type="pres">
      <dgm:prSet presAssocID="{10AF3E26-EFB2-40DE-86A0-269C685AB6B7}" presName="Name21" presStyleCnt="0"/>
      <dgm:spPr/>
    </dgm:pt>
    <dgm:pt modelId="{2C4A40D9-1C5C-4CD2-B379-639F784E0F80}" type="pres">
      <dgm:prSet presAssocID="{10AF3E26-EFB2-40DE-86A0-269C685AB6B7}" presName="level2Shape" presStyleLbl="node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CE3BBB6B-BF6E-476F-8462-DA5036F4C6E7}" type="pres">
      <dgm:prSet presAssocID="{10AF3E26-EFB2-40DE-86A0-269C685AB6B7}" presName="hierChild3" presStyleCnt="0"/>
      <dgm:spPr/>
    </dgm:pt>
    <dgm:pt modelId="{8C2402BE-67A5-4690-856B-A0950BB0AC08}" type="pres">
      <dgm:prSet presAssocID="{3AAFD987-F423-4C17-BA83-4DE6810B9DA6}" presName="Name19" presStyleLbl="parChTrans1D3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882C2B85-A1B8-4DE4-B9C5-7CD15B03B06F}" type="pres">
      <dgm:prSet presAssocID="{0C7E731F-7FE4-43D2-988A-0CB643AE0DCA}" presName="Name21" presStyleCnt="0"/>
      <dgm:spPr/>
    </dgm:pt>
    <dgm:pt modelId="{7BEF032D-D597-4344-9384-02F7B9C7A7DF}" type="pres">
      <dgm:prSet presAssocID="{0C7E731F-7FE4-43D2-988A-0CB643AE0DCA}" presName="level2Shape" presStyleLbl="node3" presStyleIdx="0" presStyleCnt="5" custScaleY="235805"/>
      <dgm:spPr/>
      <dgm:t>
        <a:bodyPr/>
        <a:lstStyle/>
        <a:p>
          <a:pPr latinLnBrk="1"/>
          <a:endParaRPr lang="ko-KR" altLang="en-US"/>
        </a:p>
      </dgm:t>
    </dgm:pt>
    <dgm:pt modelId="{B3725915-BAF2-4A1E-9F74-EC7896F8503A}" type="pres">
      <dgm:prSet presAssocID="{0C7E731F-7FE4-43D2-988A-0CB643AE0DCA}" presName="hierChild3" presStyleCnt="0"/>
      <dgm:spPr/>
    </dgm:pt>
    <dgm:pt modelId="{45B81D04-38C2-4090-B994-D5F18318DDB8}" type="pres">
      <dgm:prSet presAssocID="{C45AD6BE-9770-4BDD-A598-EFFCE059DD4C}" presName="Name19" presStyleLbl="parChTrans1D4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EB4E45CE-646C-4A10-8A76-E03AA99411E1}" type="pres">
      <dgm:prSet presAssocID="{5FF81ADA-721B-46B6-837E-9AA903B77014}" presName="Name21" presStyleCnt="0"/>
      <dgm:spPr/>
    </dgm:pt>
    <dgm:pt modelId="{AE0FA755-8F46-4B70-A771-02C13579ACF2}" type="pres">
      <dgm:prSet presAssocID="{5FF81ADA-721B-46B6-837E-9AA903B77014}" presName="level2Shape" presStyleLbl="node4" presStyleIdx="0" presStyleCnt="6" custScaleY="144816"/>
      <dgm:spPr/>
      <dgm:t>
        <a:bodyPr/>
        <a:lstStyle/>
        <a:p>
          <a:pPr latinLnBrk="1"/>
          <a:endParaRPr lang="ko-KR" altLang="en-US"/>
        </a:p>
      </dgm:t>
    </dgm:pt>
    <dgm:pt modelId="{B1CC2537-F4E6-473E-937F-4C354A32E96B}" type="pres">
      <dgm:prSet presAssocID="{5FF81ADA-721B-46B6-837E-9AA903B77014}" presName="hierChild3" presStyleCnt="0"/>
      <dgm:spPr/>
    </dgm:pt>
    <dgm:pt modelId="{85551396-68DE-4C0A-83EE-782CAC50AC76}" type="pres">
      <dgm:prSet presAssocID="{B863347A-CC5D-44F2-9BD4-C87C88F29222}" presName="Name19" presStyleLbl="parChTrans1D4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87E51C1E-DCA4-4EB8-B59A-9056D7023B33}" type="pres">
      <dgm:prSet presAssocID="{F8AEC9B1-A293-4802-81B6-EC7FF78C77E4}" presName="Name21" presStyleCnt="0"/>
      <dgm:spPr/>
    </dgm:pt>
    <dgm:pt modelId="{549E2190-9703-4B48-8524-220D9DCF5246}" type="pres">
      <dgm:prSet presAssocID="{F8AEC9B1-A293-4802-81B6-EC7FF78C77E4}" presName="level2Shape" presStyleLbl="node4" presStyleIdx="1" presStyleCnt="6" custScaleY="144816"/>
      <dgm:spPr/>
      <dgm:t>
        <a:bodyPr/>
        <a:lstStyle/>
        <a:p>
          <a:pPr latinLnBrk="1"/>
          <a:endParaRPr lang="ko-KR" altLang="en-US"/>
        </a:p>
      </dgm:t>
    </dgm:pt>
    <dgm:pt modelId="{F5BC4DF8-2E23-434E-A52B-A9FD7F6C4FBE}" type="pres">
      <dgm:prSet presAssocID="{F8AEC9B1-A293-4802-81B6-EC7FF78C77E4}" presName="hierChild3" presStyleCnt="0"/>
      <dgm:spPr/>
    </dgm:pt>
    <dgm:pt modelId="{5975B7E9-32E3-464F-B0B1-8DC37D243A83}" type="pres">
      <dgm:prSet presAssocID="{D8076A46-8D08-494B-93C8-95ED4F37D710}" presName="Name19" presStyleLbl="parChTrans1D3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99ADFADB-3A50-4C49-AC0F-6AE83784626D}" type="pres">
      <dgm:prSet presAssocID="{D00BDC2A-48E9-4AA9-9740-9892232DF042}" presName="Name21" presStyleCnt="0"/>
      <dgm:spPr/>
    </dgm:pt>
    <dgm:pt modelId="{6412AF5F-E3EA-4B9F-AAC3-920EDCA509EC}" type="pres">
      <dgm:prSet presAssocID="{D00BDC2A-48E9-4AA9-9740-9892232DF042}" presName="level2Shape" presStyleLbl="node3" presStyleIdx="1" presStyleCnt="5" custScaleX="113084" custScaleY="239370"/>
      <dgm:spPr/>
      <dgm:t>
        <a:bodyPr/>
        <a:lstStyle/>
        <a:p>
          <a:pPr latinLnBrk="1"/>
          <a:endParaRPr lang="ko-KR" altLang="en-US"/>
        </a:p>
      </dgm:t>
    </dgm:pt>
    <dgm:pt modelId="{DA38777F-7AAD-4414-8013-BB3D0723CB8E}" type="pres">
      <dgm:prSet presAssocID="{D00BDC2A-48E9-4AA9-9740-9892232DF042}" presName="hierChild3" presStyleCnt="0"/>
      <dgm:spPr/>
    </dgm:pt>
    <dgm:pt modelId="{A0CDD576-4493-4384-B1D7-16F234998F60}" type="pres">
      <dgm:prSet presAssocID="{5155DB48-1FE2-43DE-B0A9-C33AA4ABB754}" presName="Name19" presStyleLbl="parChTrans1D3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1DC39358-AF4A-4357-82EB-21D4BA7011A7}" type="pres">
      <dgm:prSet presAssocID="{8FB39207-07E1-4BEB-BAD0-4C1434FB9A7C}" presName="Name21" presStyleCnt="0"/>
      <dgm:spPr/>
    </dgm:pt>
    <dgm:pt modelId="{A3EF6175-2514-4F7F-85B0-70EC0CFB6EA7}" type="pres">
      <dgm:prSet presAssocID="{8FB39207-07E1-4BEB-BAD0-4C1434FB9A7C}" presName="level2Shape" presStyleLbl="node3" presStyleIdx="2" presStyleCnt="5" custScaleY="234938"/>
      <dgm:spPr/>
      <dgm:t>
        <a:bodyPr/>
        <a:lstStyle/>
        <a:p>
          <a:pPr latinLnBrk="1"/>
          <a:endParaRPr lang="ko-KR" altLang="en-US"/>
        </a:p>
      </dgm:t>
    </dgm:pt>
    <dgm:pt modelId="{4A5BBDB0-6D81-4993-8F77-647E62888E08}" type="pres">
      <dgm:prSet presAssocID="{8FB39207-07E1-4BEB-BAD0-4C1434FB9A7C}" presName="hierChild3" presStyleCnt="0"/>
      <dgm:spPr/>
    </dgm:pt>
    <dgm:pt modelId="{59C6AEC5-4730-4DFA-80F4-1422C7A5C8ED}" type="pres">
      <dgm:prSet presAssocID="{8ECFB28B-7D43-4C3F-A44F-87FDB7258934}" presName="Name19" presStyleLbl="parChTrans1D3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B240B6B0-5189-4519-8C4C-751B64FA9797}" type="pres">
      <dgm:prSet presAssocID="{32D28374-D2A4-4CC9-83BA-B746B6A12179}" presName="Name21" presStyleCnt="0"/>
      <dgm:spPr/>
    </dgm:pt>
    <dgm:pt modelId="{BDF46357-3F89-4017-BA4D-93E50B89A964}" type="pres">
      <dgm:prSet presAssocID="{32D28374-D2A4-4CC9-83BA-B746B6A12179}" presName="level2Shape" presStyleLbl="node3" presStyleIdx="3" presStyleCnt="5" custScaleY="240223"/>
      <dgm:spPr/>
      <dgm:t>
        <a:bodyPr/>
        <a:lstStyle/>
        <a:p>
          <a:pPr latinLnBrk="1"/>
          <a:endParaRPr lang="ko-KR" altLang="en-US"/>
        </a:p>
      </dgm:t>
    </dgm:pt>
    <dgm:pt modelId="{F1513FC8-0E72-482E-949D-0EA43151A662}" type="pres">
      <dgm:prSet presAssocID="{32D28374-D2A4-4CC9-83BA-B746B6A12179}" presName="hierChild3" presStyleCnt="0"/>
      <dgm:spPr/>
    </dgm:pt>
    <dgm:pt modelId="{239A1F00-F9FB-4647-8BF1-DD0C16961A77}" type="pres">
      <dgm:prSet presAssocID="{8C517FA3-BEFE-4A36-9503-55BCDEDB15E2}" presName="Name19" presStyleLbl="parChTrans1D3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CF0711A9-EC81-46DF-8353-63F1B39310DB}" type="pres">
      <dgm:prSet presAssocID="{B55B00E4-1369-440D-BF2D-58E508743768}" presName="Name21" presStyleCnt="0"/>
      <dgm:spPr/>
    </dgm:pt>
    <dgm:pt modelId="{615110B5-879E-47A8-9E39-3C816DDE3D2A}" type="pres">
      <dgm:prSet presAssocID="{B55B00E4-1369-440D-BF2D-58E508743768}" presName="level2Shape" presStyleLbl="node3" presStyleIdx="4" presStyleCnt="5" custScaleY="235805"/>
      <dgm:spPr/>
      <dgm:t>
        <a:bodyPr/>
        <a:lstStyle/>
        <a:p>
          <a:pPr latinLnBrk="1"/>
          <a:endParaRPr lang="ko-KR" altLang="en-US"/>
        </a:p>
      </dgm:t>
    </dgm:pt>
    <dgm:pt modelId="{5213E894-6D8C-48B9-A3E1-B3EFE935034F}" type="pres">
      <dgm:prSet presAssocID="{B55B00E4-1369-440D-BF2D-58E508743768}" presName="hierChild3" presStyleCnt="0"/>
      <dgm:spPr/>
    </dgm:pt>
    <dgm:pt modelId="{9E61FF09-443D-4497-B21B-FDC80FD71D4A}" type="pres">
      <dgm:prSet presAssocID="{CEB286F4-489C-4014-B54A-8CE303941146}" presName="Name19" presStyleLbl="parChTrans1D4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CFD5C920-A5A4-45A5-B692-D9F9BD969E9E}" type="pres">
      <dgm:prSet presAssocID="{4844A678-EA2D-4B5E-B22E-5E60A53F4A69}" presName="Name21" presStyleCnt="0"/>
      <dgm:spPr/>
    </dgm:pt>
    <dgm:pt modelId="{C07C80E7-1D11-4F62-8773-9FAF9E60B0E8}" type="pres">
      <dgm:prSet presAssocID="{4844A678-EA2D-4B5E-B22E-5E60A53F4A69}" presName="level2Shape" presStyleLbl="node4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FA21C32E-EFC3-42FF-BACF-730C32FC0221}" type="pres">
      <dgm:prSet presAssocID="{4844A678-EA2D-4B5E-B22E-5E60A53F4A69}" presName="hierChild3" presStyleCnt="0"/>
      <dgm:spPr/>
    </dgm:pt>
    <dgm:pt modelId="{5B8CDF11-06B5-4460-A01C-F4CE004ED67B}" type="pres">
      <dgm:prSet presAssocID="{D9D35B76-9091-4AB3-872F-9EC7385AB8AC}" presName="Name19" presStyleLbl="parChTrans1D4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AC6D72C1-21F6-4BAE-B194-37F64F67A67B}" type="pres">
      <dgm:prSet presAssocID="{3FD2950A-9661-421C-B487-DA37CBC348AA}" presName="Name21" presStyleCnt="0"/>
      <dgm:spPr/>
    </dgm:pt>
    <dgm:pt modelId="{616965E2-69E5-42FF-A628-CADAF8E5B240}" type="pres">
      <dgm:prSet presAssocID="{3FD2950A-9661-421C-B487-DA37CBC348AA}" presName="level2Shape" presStyleLbl="node4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F2D5E0BF-35FD-49AE-B29F-879D4C0C4FAC}" type="pres">
      <dgm:prSet presAssocID="{3FD2950A-9661-421C-B487-DA37CBC348AA}" presName="hierChild3" presStyleCnt="0"/>
      <dgm:spPr/>
    </dgm:pt>
    <dgm:pt modelId="{28ABD76E-2330-40D2-B31B-77C771181391}" type="pres">
      <dgm:prSet presAssocID="{10F7AA02-134F-4923-B234-CB37EACF3F2C}" presName="Name19" presStyleLbl="parChTrans1D4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D95A73FD-74FB-4099-AB7E-31811C218A2A}" type="pres">
      <dgm:prSet presAssocID="{E5EE848C-E6DB-41BA-B11D-4DB9383C655B}" presName="Name21" presStyleCnt="0"/>
      <dgm:spPr/>
    </dgm:pt>
    <dgm:pt modelId="{BCF09AF9-C6AD-49B0-AB3F-0A244DDAFD91}" type="pres">
      <dgm:prSet presAssocID="{E5EE848C-E6DB-41BA-B11D-4DB9383C655B}" presName="level2Shape" presStyleLbl="node4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4D46F99E-1273-4DFE-B8C2-2BD2AFCD398F}" type="pres">
      <dgm:prSet presAssocID="{E5EE848C-E6DB-41BA-B11D-4DB9383C655B}" presName="hierChild3" presStyleCnt="0"/>
      <dgm:spPr/>
    </dgm:pt>
    <dgm:pt modelId="{92A58D9B-4829-4969-9F74-EB27D8A983E0}" type="pres">
      <dgm:prSet presAssocID="{00A799AC-EB50-4862-9B23-499815ECD354}" presName="Name19" presStyleLbl="parChTrans1D4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D9571D7D-90DA-4A5C-B1DD-31645E9CFE42}" type="pres">
      <dgm:prSet presAssocID="{9BF69E91-0958-4016-89E5-48981DCA0892}" presName="Name21" presStyleCnt="0"/>
      <dgm:spPr/>
    </dgm:pt>
    <dgm:pt modelId="{5795CB66-BD84-4DAB-9120-52EE378DB979}" type="pres">
      <dgm:prSet presAssocID="{9BF69E91-0958-4016-89E5-48981DCA0892}" presName="level2Shape" presStyleLbl="node4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E17DD717-A0B1-40EF-8251-DA08EA7A2717}" type="pres">
      <dgm:prSet presAssocID="{9BF69E91-0958-4016-89E5-48981DCA0892}" presName="hierChild3" presStyleCnt="0"/>
      <dgm:spPr/>
    </dgm:pt>
    <dgm:pt modelId="{AEC29708-A12F-49E0-876A-32AC5F04C130}" type="pres">
      <dgm:prSet presAssocID="{14A4CF40-F77F-423B-B082-640256157C2F}" presName="Name19" presStyleLbl="parChTrans1D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C46C3BCC-39B9-423D-9771-B776C2A29482}" type="pres">
      <dgm:prSet presAssocID="{81D90BEA-803F-402F-9470-A2CECD7E97B0}" presName="Name21" presStyleCnt="0"/>
      <dgm:spPr/>
    </dgm:pt>
    <dgm:pt modelId="{A38BD216-57CD-4012-A59B-B2D740D6D9DE}" type="pres">
      <dgm:prSet presAssocID="{81D90BEA-803F-402F-9470-A2CECD7E97B0}" presName="level2Shape" presStyleLbl="node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6E734878-A460-4840-B086-80BEC2BCD267}" type="pres">
      <dgm:prSet presAssocID="{81D90BEA-803F-402F-9470-A2CECD7E97B0}" presName="hierChild3" presStyleCnt="0"/>
      <dgm:spPr/>
    </dgm:pt>
    <dgm:pt modelId="{EA2FA3F6-4BC3-4042-858A-363A013D3575}" type="pres">
      <dgm:prSet presAssocID="{F6F6F90D-0DA7-4F1F-88A7-755F991E512B}" presName="bgShapesFlow" presStyleCnt="0"/>
      <dgm:spPr/>
    </dgm:pt>
  </dgm:ptLst>
  <dgm:cxnLst>
    <dgm:cxn modelId="{E79BE2EA-DDB5-45A5-A86A-2441509DD1FC}" type="presOf" srcId="{00A799AC-EB50-4862-9B23-499815ECD354}" destId="{92A58D9B-4829-4969-9F74-EB27D8A983E0}" srcOrd="0" destOrd="0" presId="urn:microsoft.com/office/officeart/2005/8/layout/hierarchy6"/>
    <dgm:cxn modelId="{7DCD4255-B335-4B3E-BE05-A044EBD14286}" type="presOf" srcId="{8C517FA3-BEFE-4A36-9503-55BCDEDB15E2}" destId="{239A1F00-F9FB-4647-8BF1-DD0C16961A77}" srcOrd="0" destOrd="0" presId="urn:microsoft.com/office/officeart/2005/8/layout/hierarchy6"/>
    <dgm:cxn modelId="{67D6CF02-F228-47D1-ACFC-1478B6C041E4}" srcId="{10AF3E26-EFB2-40DE-86A0-269C685AB6B7}" destId="{32D28374-D2A4-4CC9-83BA-B746B6A12179}" srcOrd="3" destOrd="0" parTransId="{8ECFB28B-7D43-4C3F-A44F-87FDB7258934}" sibTransId="{D09EA8D9-7C41-486D-8879-E0DE29CBB52E}"/>
    <dgm:cxn modelId="{1CB919C2-F738-40D0-85CE-B0395079D9BA}" type="presOf" srcId="{5FF81ADA-721B-46B6-837E-9AA903B77014}" destId="{AE0FA755-8F46-4B70-A771-02C13579ACF2}" srcOrd="0" destOrd="0" presId="urn:microsoft.com/office/officeart/2005/8/layout/hierarchy6"/>
    <dgm:cxn modelId="{EA1732EE-7939-4E84-81D2-3FEF46E4CE3A}" type="presOf" srcId="{D8076A46-8D08-494B-93C8-95ED4F37D710}" destId="{5975B7E9-32E3-464F-B0B1-8DC37D243A83}" srcOrd="0" destOrd="0" presId="urn:microsoft.com/office/officeart/2005/8/layout/hierarchy6"/>
    <dgm:cxn modelId="{0ABBD398-FAC6-4A4E-AAA8-E67D17DD19CE}" type="presOf" srcId="{8FB39207-07E1-4BEB-BAD0-4C1434FB9A7C}" destId="{A3EF6175-2514-4F7F-85B0-70EC0CFB6EA7}" srcOrd="0" destOrd="0" presId="urn:microsoft.com/office/officeart/2005/8/layout/hierarchy6"/>
    <dgm:cxn modelId="{44AF1982-C480-4B6C-B528-AA45A309346D}" type="presOf" srcId="{14A4CF40-F77F-423B-B082-640256157C2F}" destId="{AEC29708-A12F-49E0-876A-32AC5F04C130}" srcOrd="0" destOrd="0" presId="urn:microsoft.com/office/officeart/2005/8/layout/hierarchy6"/>
    <dgm:cxn modelId="{FC83C3CA-CE21-4144-A558-8ED5A7A2B09D}" type="presOf" srcId="{5155DB48-1FE2-43DE-B0A9-C33AA4ABB754}" destId="{A0CDD576-4493-4384-B1D7-16F234998F60}" srcOrd="0" destOrd="0" presId="urn:microsoft.com/office/officeart/2005/8/layout/hierarchy6"/>
    <dgm:cxn modelId="{8D55D6AA-B606-4019-9101-89D78A0F21C1}" type="presOf" srcId="{CEB286F4-489C-4014-B54A-8CE303941146}" destId="{9E61FF09-443D-4497-B21B-FDC80FD71D4A}" srcOrd="0" destOrd="0" presId="urn:microsoft.com/office/officeart/2005/8/layout/hierarchy6"/>
    <dgm:cxn modelId="{F146CC23-F8D2-4D65-8D88-64F59552F0EF}" type="presOf" srcId="{0C7E731F-7FE4-43D2-988A-0CB643AE0DCA}" destId="{7BEF032D-D597-4344-9384-02F7B9C7A7DF}" srcOrd="0" destOrd="0" presId="urn:microsoft.com/office/officeart/2005/8/layout/hierarchy6"/>
    <dgm:cxn modelId="{E1E6F035-603D-40F9-A424-8824DA28B070}" srcId="{10AF3E26-EFB2-40DE-86A0-269C685AB6B7}" destId="{8FB39207-07E1-4BEB-BAD0-4C1434FB9A7C}" srcOrd="2" destOrd="0" parTransId="{5155DB48-1FE2-43DE-B0A9-C33AA4ABB754}" sibTransId="{C8E3A58D-CAEB-48CF-B6B0-CA0A47ADF2CF}"/>
    <dgm:cxn modelId="{ED62E7FF-8914-40D6-8767-F3133941D93E}" srcId="{0C7E731F-7FE4-43D2-988A-0CB643AE0DCA}" destId="{F8AEC9B1-A293-4802-81B6-EC7FF78C77E4}" srcOrd="1" destOrd="0" parTransId="{B863347A-CC5D-44F2-9BD4-C87C88F29222}" sibTransId="{B13B2E14-98A3-4204-9D63-E32B9A44A7B5}"/>
    <dgm:cxn modelId="{3DB3C212-CDDE-4696-8235-22FB0A487BE2}" type="presOf" srcId="{3FD2950A-9661-421C-B487-DA37CBC348AA}" destId="{616965E2-69E5-42FF-A628-CADAF8E5B240}" srcOrd="0" destOrd="0" presId="urn:microsoft.com/office/officeart/2005/8/layout/hierarchy6"/>
    <dgm:cxn modelId="{FDEA7C0A-9C47-42C0-843B-DFFDE95A9F0E}" type="presOf" srcId="{53927F51-93FB-4BFB-9D05-FB7266026B58}" destId="{CE8CB85E-AF10-4895-84A8-CA734F617792}" srcOrd="0" destOrd="0" presId="urn:microsoft.com/office/officeart/2005/8/layout/hierarchy6"/>
    <dgm:cxn modelId="{4B9B77AF-321E-4E72-904C-74432FCE031F}" srcId="{F6F6F90D-0DA7-4F1F-88A7-755F991E512B}" destId="{AFB0998D-70C9-4308-A1B7-0E1D452B805D}" srcOrd="0" destOrd="0" parTransId="{5A1C8DF6-1A6D-44C7-A759-B006AAA73A2C}" sibTransId="{EE093ACA-DE7D-4AC1-9D64-BAFC5B4BBCE5}"/>
    <dgm:cxn modelId="{C45EC967-14BE-42D0-961D-57E89CB30A80}" type="presOf" srcId="{39E418E3-8DB0-4652-BCC7-95A73163AF7A}" destId="{BEC48874-7BD0-4EB0-BEC6-B5245F6DEA54}" srcOrd="0" destOrd="0" presId="urn:microsoft.com/office/officeart/2005/8/layout/hierarchy6"/>
    <dgm:cxn modelId="{D5A86B40-2B90-4F75-B98D-CE1B8399A1EC}" srcId="{AFB0998D-70C9-4308-A1B7-0E1D452B805D}" destId="{39E418E3-8DB0-4652-BCC7-95A73163AF7A}" srcOrd="0" destOrd="0" parTransId="{61E6CC2E-5A11-42AB-B2DF-071B529FBB82}" sibTransId="{4D65C2FC-FC23-441C-A097-DDF407370B89}"/>
    <dgm:cxn modelId="{136CEF23-6615-4726-BE0A-4F4977432FD0}" type="presOf" srcId="{32D28374-D2A4-4CC9-83BA-B746B6A12179}" destId="{BDF46357-3F89-4017-BA4D-93E50B89A964}" srcOrd="0" destOrd="0" presId="urn:microsoft.com/office/officeart/2005/8/layout/hierarchy6"/>
    <dgm:cxn modelId="{DD6B694C-2AA5-4D44-A63A-50094E01B03B}" srcId="{4844A678-EA2D-4B5E-B22E-5E60A53F4A69}" destId="{3FD2950A-9661-421C-B487-DA37CBC348AA}" srcOrd="0" destOrd="0" parTransId="{D9D35B76-9091-4AB3-872F-9EC7385AB8AC}" sibTransId="{00D9B60E-6C18-4679-BCA1-C58C95E5B492}"/>
    <dgm:cxn modelId="{D5219C1A-F49B-4EAD-A1D0-684CD8F20EBB}" srcId="{B55B00E4-1369-440D-BF2D-58E508743768}" destId="{4844A678-EA2D-4B5E-B22E-5E60A53F4A69}" srcOrd="0" destOrd="0" parTransId="{CEB286F4-489C-4014-B54A-8CE303941146}" sibTransId="{41D492DC-77CD-47DB-91C0-68A6BE40CC56}"/>
    <dgm:cxn modelId="{A03A08DE-EA97-43BC-9DEE-1ECA71B80B7E}" type="presOf" srcId="{B55B00E4-1369-440D-BF2D-58E508743768}" destId="{615110B5-879E-47A8-9E39-3C816DDE3D2A}" srcOrd="0" destOrd="0" presId="urn:microsoft.com/office/officeart/2005/8/layout/hierarchy6"/>
    <dgm:cxn modelId="{0E9F9644-8C9B-454F-AB1C-BA75C77A8F3D}" type="presOf" srcId="{F6F6F90D-0DA7-4F1F-88A7-755F991E512B}" destId="{F27D0B03-5C92-4684-A47A-442431445143}" srcOrd="0" destOrd="0" presId="urn:microsoft.com/office/officeart/2005/8/layout/hierarchy6"/>
    <dgm:cxn modelId="{2B7E461C-DE18-4A06-B401-527BF9EC01B2}" type="presOf" srcId="{D00BDC2A-48E9-4AA9-9740-9892232DF042}" destId="{6412AF5F-E3EA-4B9F-AAC3-920EDCA509EC}" srcOrd="0" destOrd="0" presId="urn:microsoft.com/office/officeart/2005/8/layout/hierarchy6"/>
    <dgm:cxn modelId="{161E1444-492F-444A-94C7-A23FD4875C99}" type="presOf" srcId="{B863347A-CC5D-44F2-9BD4-C87C88F29222}" destId="{85551396-68DE-4C0A-83EE-782CAC50AC76}" srcOrd="0" destOrd="0" presId="urn:microsoft.com/office/officeart/2005/8/layout/hierarchy6"/>
    <dgm:cxn modelId="{0AD57070-0681-421E-BBDF-0E52043E4FF8}" type="presOf" srcId="{8ECFB28B-7D43-4C3F-A44F-87FDB7258934}" destId="{59C6AEC5-4730-4DFA-80F4-1422C7A5C8ED}" srcOrd="0" destOrd="0" presId="urn:microsoft.com/office/officeart/2005/8/layout/hierarchy6"/>
    <dgm:cxn modelId="{1E4D315D-39D5-4FF8-9D3B-6BCF223323E1}" srcId="{AFB0998D-70C9-4308-A1B7-0E1D452B805D}" destId="{81D90BEA-803F-402F-9470-A2CECD7E97B0}" srcOrd="2" destOrd="0" parTransId="{14A4CF40-F77F-423B-B082-640256157C2F}" sibTransId="{BF15CD67-F898-4776-99C4-0DCE1C33DC32}"/>
    <dgm:cxn modelId="{1CE2A60C-7371-4635-8561-424C681112FB}" srcId="{4844A678-EA2D-4B5E-B22E-5E60A53F4A69}" destId="{E5EE848C-E6DB-41BA-B11D-4DB9383C655B}" srcOrd="1" destOrd="0" parTransId="{10F7AA02-134F-4923-B234-CB37EACF3F2C}" sibTransId="{2ABA5521-F949-4739-946E-0002531D65E4}"/>
    <dgm:cxn modelId="{2E9ABB47-EB7B-4AAD-9D90-FF3FF41F7FF7}" type="presOf" srcId="{AFB0998D-70C9-4308-A1B7-0E1D452B805D}" destId="{3BB8A6F9-A2E8-47F5-BACB-F36D4076A305}" srcOrd="0" destOrd="0" presId="urn:microsoft.com/office/officeart/2005/8/layout/hierarchy6"/>
    <dgm:cxn modelId="{5F440D46-DAAF-47E2-BCB8-4810C8A18193}" type="presOf" srcId="{9BF69E91-0958-4016-89E5-48981DCA0892}" destId="{5795CB66-BD84-4DAB-9120-52EE378DB979}" srcOrd="0" destOrd="0" presId="urn:microsoft.com/office/officeart/2005/8/layout/hierarchy6"/>
    <dgm:cxn modelId="{14FE298A-0E47-4759-A717-680394614504}" srcId="{4844A678-EA2D-4B5E-B22E-5E60A53F4A69}" destId="{9BF69E91-0958-4016-89E5-48981DCA0892}" srcOrd="2" destOrd="0" parTransId="{00A799AC-EB50-4862-9B23-499815ECD354}" sibTransId="{87DD6149-4F30-42E3-8AD4-2BB4E8AF0AF6}"/>
    <dgm:cxn modelId="{099ECF0C-F0FC-4455-9278-5D6AA2DCA9F8}" srcId="{10AF3E26-EFB2-40DE-86A0-269C685AB6B7}" destId="{0C7E731F-7FE4-43D2-988A-0CB643AE0DCA}" srcOrd="0" destOrd="0" parTransId="{3AAFD987-F423-4C17-BA83-4DE6810B9DA6}" sibTransId="{B5928C99-E564-470A-B742-97C31F9689EA}"/>
    <dgm:cxn modelId="{0F07C60A-4350-4BC5-BABF-E813F8F8DA27}" type="presOf" srcId="{61E6CC2E-5A11-42AB-B2DF-071B529FBB82}" destId="{8D53A2A0-D972-40A0-84C0-ED07CE6B9472}" srcOrd="0" destOrd="0" presId="urn:microsoft.com/office/officeart/2005/8/layout/hierarchy6"/>
    <dgm:cxn modelId="{238BBBB0-5AC9-4310-8159-C13F40F1909D}" srcId="{AFB0998D-70C9-4308-A1B7-0E1D452B805D}" destId="{10AF3E26-EFB2-40DE-86A0-269C685AB6B7}" srcOrd="1" destOrd="0" parTransId="{53927F51-93FB-4BFB-9D05-FB7266026B58}" sibTransId="{1EC68C92-6BFD-468F-BF3F-E7EF6B50322C}"/>
    <dgm:cxn modelId="{867FE8CE-80BF-4D01-B8CE-74574156F37C}" type="presOf" srcId="{4844A678-EA2D-4B5E-B22E-5E60A53F4A69}" destId="{C07C80E7-1D11-4F62-8773-9FAF9E60B0E8}" srcOrd="0" destOrd="0" presId="urn:microsoft.com/office/officeart/2005/8/layout/hierarchy6"/>
    <dgm:cxn modelId="{3D3D381C-05EA-44BE-BD55-766EC7146552}" type="presOf" srcId="{10AF3E26-EFB2-40DE-86A0-269C685AB6B7}" destId="{2C4A40D9-1C5C-4CD2-B379-639F784E0F80}" srcOrd="0" destOrd="0" presId="urn:microsoft.com/office/officeart/2005/8/layout/hierarchy6"/>
    <dgm:cxn modelId="{064A6197-CD92-4B30-9CF7-A914202FE5FB}" type="presOf" srcId="{F8AEC9B1-A293-4802-81B6-EC7FF78C77E4}" destId="{549E2190-9703-4B48-8524-220D9DCF5246}" srcOrd="0" destOrd="0" presId="urn:microsoft.com/office/officeart/2005/8/layout/hierarchy6"/>
    <dgm:cxn modelId="{56C01890-40D7-4526-874D-BCB7B1DE5A66}" type="presOf" srcId="{E5EE848C-E6DB-41BA-B11D-4DB9383C655B}" destId="{BCF09AF9-C6AD-49B0-AB3F-0A244DDAFD91}" srcOrd="0" destOrd="0" presId="urn:microsoft.com/office/officeart/2005/8/layout/hierarchy6"/>
    <dgm:cxn modelId="{BAEB91B1-298E-47BF-914A-CE14A7DB8D8F}" srcId="{10AF3E26-EFB2-40DE-86A0-269C685AB6B7}" destId="{D00BDC2A-48E9-4AA9-9740-9892232DF042}" srcOrd="1" destOrd="0" parTransId="{D8076A46-8D08-494B-93C8-95ED4F37D710}" sibTransId="{CDAC8036-61F0-4E82-A695-FA106386C307}"/>
    <dgm:cxn modelId="{9437A54D-3149-4095-AC62-D27D0358E436}" srcId="{10AF3E26-EFB2-40DE-86A0-269C685AB6B7}" destId="{B55B00E4-1369-440D-BF2D-58E508743768}" srcOrd="4" destOrd="0" parTransId="{8C517FA3-BEFE-4A36-9503-55BCDEDB15E2}" sibTransId="{BAB30E15-53D0-44C3-A383-F208D24C8974}"/>
    <dgm:cxn modelId="{A2689FEC-B9CD-4007-A617-81D71B8392FF}" type="presOf" srcId="{10F7AA02-134F-4923-B234-CB37EACF3F2C}" destId="{28ABD76E-2330-40D2-B31B-77C771181391}" srcOrd="0" destOrd="0" presId="urn:microsoft.com/office/officeart/2005/8/layout/hierarchy6"/>
    <dgm:cxn modelId="{E95596D6-F2ED-416B-A9E2-62AE7D814F6D}" type="presOf" srcId="{3AAFD987-F423-4C17-BA83-4DE6810B9DA6}" destId="{8C2402BE-67A5-4690-856B-A0950BB0AC08}" srcOrd="0" destOrd="0" presId="urn:microsoft.com/office/officeart/2005/8/layout/hierarchy6"/>
    <dgm:cxn modelId="{F99876EA-2EE9-440D-BC00-9CF6750C9A11}" type="presOf" srcId="{C45AD6BE-9770-4BDD-A598-EFFCE059DD4C}" destId="{45B81D04-38C2-4090-B994-D5F18318DDB8}" srcOrd="0" destOrd="0" presId="urn:microsoft.com/office/officeart/2005/8/layout/hierarchy6"/>
    <dgm:cxn modelId="{CF583C19-5C5D-4EA2-81DE-12831BF4AB00}" srcId="{0C7E731F-7FE4-43D2-988A-0CB643AE0DCA}" destId="{5FF81ADA-721B-46B6-837E-9AA903B77014}" srcOrd="0" destOrd="0" parTransId="{C45AD6BE-9770-4BDD-A598-EFFCE059DD4C}" sibTransId="{A93B9435-EDE1-4ECE-81E5-24045B165D55}"/>
    <dgm:cxn modelId="{7A3D2992-7B8E-4160-9EC3-728FF8AA7CE1}" type="presOf" srcId="{D9D35B76-9091-4AB3-872F-9EC7385AB8AC}" destId="{5B8CDF11-06B5-4460-A01C-F4CE004ED67B}" srcOrd="0" destOrd="0" presId="urn:microsoft.com/office/officeart/2005/8/layout/hierarchy6"/>
    <dgm:cxn modelId="{FE3F3C1B-8035-4025-A05E-F12D0C45A21B}" type="presOf" srcId="{81D90BEA-803F-402F-9470-A2CECD7E97B0}" destId="{A38BD216-57CD-4012-A59B-B2D740D6D9DE}" srcOrd="0" destOrd="0" presId="urn:microsoft.com/office/officeart/2005/8/layout/hierarchy6"/>
    <dgm:cxn modelId="{45DAA832-F6C2-4043-B350-98975880EC82}" type="presParOf" srcId="{F27D0B03-5C92-4684-A47A-442431445143}" destId="{32E70C29-8F23-479C-A041-ACAB93F05D50}" srcOrd="0" destOrd="0" presId="urn:microsoft.com/office/officeart/2005/8/layout/hierarchy6"/>
    <dgm:cxn modelId="{2D988E46-745D-43AD-9C87-74DA8F9F8865}" type="presParOf" srcId="{32E70C29-8F23-479C-A041-ACAB93F05D50}" destId="{D65AE029-D0D6-4B66-9B76-87608B9E14DA}" srcOrd="0" destOrd="0" presId="urn:microsoft.com/office/officeart/2005/8/layout/hierarchy6"/>
    <dgm:cxn modelId="{FE2233A1-CE94-4CD5-81AE-1490E849B36E}" type="presParOf" srcId="{D65AE029-D0D6-4B66-9B76-87608B9E14DA}" destId="{131C04D1-8AC6-4CFC-B6BE-51A8E2F5CDF5}" srcOrd="0" destOrd="0" presId="urn:microsoft.com/office/officeart/2005/8/layout/hierarchy6"/>
    <dgm:cxn modelId="{A5364A66-BA92-41EA-B78E-705D802B7EB8}" type="presParOf" srcId="{131C04D1-8AC6-4CFC-B6BE-51A8E2F5CDF5}" destId="{3BB8A6F9-A2E8-47F5-BACB-F36D4076A305}" srcOrd="0" destOrd="0" presId="urn:microsoft.com/office/officeart/2005/8/layout/hierarchy6"/>
    <dgm:cxn modelId="{82E9E18E-0CF1-48BB-B976-C55B2A9025F5}" type="presParOf" srcId="{131C04D1-8AC6-4CFC-B6BE-51A8E2F5CDF5}" destId="{D2A555DE-D166-4F16-93DA-74473FE37B47}" srcOrd="1" destOrd="0" presId="urn:microsoft.com/office/officeart/2005/8/layout/hierarchy6"/>
    <dgm:cxn modelId="{5F962A95-B168-479D-8EE9-F3493FC34F71}" type="presParOf" srcId="{D2A555DE-D166-4F16-93DA-74473FE37B47}" destId="{8D53A2A0-D972-40A0-84C0-ED07CE6B9472}" srcOrd="0" destOrd="0" presId="urn:microsoft.com/office/officeart/2005/8/layout/hierarchy6"/>
    <dgm:cxn modelId="{EACFC1D5-2047-480B-9780-84F0093EBD7C}" type="presParOf" srcId="{D2A555DE-D166-4F16-93DA-74473FE37B47}" destId="{C60AC42A-F348-4F46-A62A-B67C9F11996E}" srcOrd="1" destOrd="0" presId="urn:microsoft.com/office/officeart/2005/8/layout/hierarchy6"/>
    <dgm:cxn modelId="{64DEFD97-AD0B-4E2B-BC94-8A6729A76DF7}" type="presParOf" srcId="{C60AC42A-F348-4F46-A62A-B67C9F11996E}" destId="{BEC48874-7BD0-4EB0-BEC6-B5245F6DEA54}" srcOrd="0" destOrd="0" presId="urn:microsoft.com/office/officeart/2005/8/layout/hierarchy6"/>
    <dgm:cxn modelId="{E1D1B6AD-062E-4069-A17D-00C42E89BE21}" type="presParOf" srcId="{C60AC42A-F348-4F46-A62A-B67C9F11996E}" destId="{5B7E0289-205D-4C5B-9EA9-E449E99A2C21}" srcOrd="1" destOrd="0" presId="urn:microsoft.com/office/officeart/2005/8/layout/hierarchy6"/>
    <dgm:cxn modelId="{C39CF295-52DA-4E67-ABE8-11F22828396E}" type="presParOf" srcId="{D2A555DE-D166-4F16-93DA-74473FE37B47}" destId="{CE8CB85E-AF10-4895-84A8-CA734F617792}" srcOrd="2" destOrd="0" presId="urn:microsoft.com/office/officeart/2005/8/layout/hierarchy6"/>
    <dgm:cxn modelId="{5E6B34B2-FB7B-47E7-BDA7-8E3F5F24BCB7}" type="presParOf" srcId="{D2A555DE-D166-4F16-93DA-74473FE37B47}" destId="{6E07CCA8-E670-4ED5-A23C-F1EC3F24AB68}" srcOrd="3" destOrd="0" presId="urn:microsoft.com/office/officeart/2005/8/layout/hierarchy6"/>
    <dgm:cxn modelId="{291E8E08-A5AE-41DC-ADB5-9FEB68CC5F77}" type="presParOf" srcId="{6E07CCA8-E670-4ED5-A23C-F1EC3F24AB68}" destId="{2C4A40D9-1C5C-4CD2-B379-639F784E0F80}" srcOrd="0" destOrd="0" presId="urn:microsoft.com/office/officeart/2005/8/layout/hierarchy6"/>
    <dgm:cxn modelId="{0627766A-E3B9-4D3A-8198-B498ABE42C2A}" type="presParOf" srcId="{6E07CCA8-E670-4ED5-A23C-F1EC3F24AB68}" destId="{CE3BBB6B-BF6E-476F-8462-DA5036F4C6E7}" srcOrd="1" destOrd="0" presId="urn:microsoft.com/office/officeart/2005/8/layout/hierarchy6"/>
    <dgm:cxn modelId="{AA976C52-14D0-4E7D-BB42-07D5F416D189}" type="presParOf" srcId="{CE3BBB6B-BF6E-476F-8462-DA5036F4C6E7}" destId="{8C2402BE-67A5-4690-856B-A0950BB0AC08}" srcOrd="0" destOrd="0" presId="urn:microsoft.com/office/officeart/2005/8/layout/hierarchy6"/>
    <dgm:cxn modelId="{136129EF-A3EF-4D02-BEC1-35D01DC360CE}" type="presParOf" srcId="{CE3BBB6B-BF6E-476F-8462-DA5036F4C6E7}" destId="{882C2B85-A1B8-4DE4-B9C5-7CD15B03B06F}" srcOrd="1" destOrd="0" presId="urn:microsoft.com/office/officeart/2005/8/layout/hierarchy6"/>
    <dgm:cxn modelId="{4D8377BC-D47A-4463-A76F-D23B3CA3EBBA}" type="presParOf" srcId="{882C2B85-A1B8-4DE4-B9C5-7CD15B03B06F}" destId="{7BEF032D-D597-4344-9384-02F7B9C7A7DF}" srcOrd="0" destOrd="0" presId="urn:microsoft.com/office/officeart/2005/8/layout/hierarchy6"/>
    <dgm:cxn modelId="{C14A704E-4C10-4C7A-BC9A-17F6859135AA}" type="presParOf" srcId="{882C2B85-A1B8-4DE4-B9C5-7CD15B03B06F}" destId="{B3725915-BAF2-4A1E-9F74-EC7896F8503A}" srcOrd="1" destOrd="0" presId="urn:microsoft.com/office/officeart/2005/8/layout/hierarchy6"/>
    <dgm:cxn modelId="{D91B26A0-288C-424D-9B80-ACAC1CE0F9B7}" type="presParOf" srcId="{B3725915-BAF2-4A1E-9F74-EC7896F8503A}" destId="{45B81D04-38C2-4090-B994-D5F18318DDB8}" srcOrd="0" destOrd="0" presId="urn:microsoft.com/office/officeart/2005/8/layout/hierarchy6"/>
    <dgm:cxn modelId="{451F4E6B-2D01-4B7A-9286-A3DAD4BA5372}" type="presParOf" srcId="{B3725915-BAF2-4A1E-9F74-EC7896F8503A}" destId="{EB4E45CE-646C-4A10-8A76-E03AA99411E1}" srcOrd="1" destOrd="0" presId="urn:microsoft.com/office/officeart/2005/8/layout/hierarchy6"/>
    <dgm:cxn modelId="{6F98471A-61B6-4D2B-BEA2-A2DA8FF2CFAD}" type="presParOf" srcId="{EB4E45CE-646C-4A10-8A76-E03AA99411E1}" destId="{AE0FA755-8F46-4B70-A771-02C13579ACF2}" srcOrd="0" destOrd="0" presId="urn:microsoft.com/office/officeart/2005/8/layout/hierarchy6"/>
    <dgm:cxn modelId="{527047AD-D487-4320-AA43-56E3C3D66787}" type="presParOf" srcId="{EB4E45CE-646C-4A10-8A76-E03AA99411E1}" destId="{B1CC2537-F4E6-473E-937F-4C354A32E96B}" srcOrd="1" destOrd="0" presId="urn:microsoft.com/office/officeart/2005/8/layout/hierarchy6"/>
    <dgm:cxn modelId="{CE3ED5CE-C1B8-404F-859B-09C9B1198F46}" type="presParOf" srcId="{B3725915-BAF2-4A1E-9F74-EC7896F8503A}" destId="{85551396-68DE-4C0A-83EE-782CAC50AC76}" srcOrd="2" destOrd="0" presId="urn:microsoft.com/office/officeart/2005/8/layout/hierarchy6"/>
    <dgm:cxn modelId="{670DC4F0-B194-44D0-AFF6-83F2840C6DC2}" type="presParOf" srcId="{B3725915-BAF2-4A1E-9F74-EC7896F8503A}" destId="{87E51C1E-DCA4-4EB8-B59A-9056D7023B33}" srcOrd="3" destOrd="0" presId="urn:microsoft.com/office/officeart/2005/8/layout/hierarchy6"/>
    <dgm:cxn modelId="{4C85AB4B-C342-4B7A-82EC-05B74BD0FA41}" type="presParOf" srcId="{87E51C1E-DCA4-4EB8-B59A-9056D7023B33}" destId="{549E2190-9703-4B48-8524-220D9DCF5246}" srcOrd="0" destOrd="0" presId="urn:microsoft.com/office/officeart/2005/8/layout/hierarchy6"/>
    <dgm:cxn modelId="{0FBE20CC-2F91-4C0D-9FA9-3A9C40C25011}" type="presParOf" srcId="{87E51C1E-DCA4-4EB8-B59A-9056D7023B33}" destId="{F5BC4DF8-2E23-434E-A52B-A9FD7F6C4FBE}" srcOrd="1" destOrd="0" presId="urn:microsoft.com/office/officeart/2005/8/layout/hierarchy6"/>
    <dgm:cxn modelId="{2B611191-04FA-477C-91D3-A0F5352321DC}" type="presParOf" srcId="{CE3BBB6B-BF6E-476F-8462-DA5036F4C6E7}" destId="{5975B7E9-32E3-464F-B0B1-8DC37D243A83}" srcOrd="2" destOrd="0" presId="urn:microsoft.com/office/officeart/2005/8/layout/hierarchy6"/>
    <dgm:cxn modelId="{41E9AE19-6C06-4D77-A961-DE08B161E52E}" type="presParOf" srcId="{CE3BBB6B-BF6E-476F-8462-DA5036F4C6E7}" destId="{99ADFADB-3A50-4C49-AC0F-6AE83784626D}" srcOrd="3" destOrd="0" presId="urn:microsoft.com/office/officeart/2005/8/layout/hierarchy6"/>
    <dgm:cxn modelId="{1616FFFF-9B67-4641-BFA6-40DE3218F28B}" type="presParOf" srcId="{99ADFADB-3A50-4C49-AC0F-6AE83784626D}" destId="{6412AF5F-E3EA-4B9F-AAC3-920EDCA509EC}" srcOrd="0" destOrd="0" presId="urn:microsoft.com/office/officeart/2005/8/layout/hierarchy6"/>
    <dgm:cxn modelId="{5F96B0BC-E91C-4070-98AA-421917DA9728}" type="presParOf" srcId="{99ADFADB-3A50-4C49-AC0F-6AE83784626D}" destId="{DA38777F-7AAD-4414-8013-BB3D0723CB8E}" srcOrd="1" destOrd="0" presId="urn:microsoft.com/office/officeart/2005/8/layout/hierarchy6"/>
    <dgm:cxn modelId="{3B6920D1-1277-407F-8B0E-41709A355080}" type="presParOf" srcId="{CE3BBB6B-BF6E-476F-8462-DA5036F4C6E7}" destId="{A0CDD576-4493-4384-B1D7-16F234998F60}" srcOrd="4" destOrd="0" presId="urn:microsoft.com/office/officeart/2005/8/layout/hierarchy6"/>
    <dgm:cxn modelId="{B382A4E9-CF7E-4BF1-BECF-F591F09C5AA3}" type="presParOf" srcId="{CE3BBB6B-BF6E-476F-8462-DA5036F4C6E7}" destId="{1DC39358-AF4A-4357-82EB-21D4BA7011A7}" srcOrd="5" destOrd="0" presId="urn:microsoft.com/office/officeart/2005/8/layout/hierarchy6"/>
    <dgm:cxn modelId="{1DB526A7-7A23-48D8-9AA3-9C85037EAC5C}" type="presParOf" srcId="{1DC39358-AF4A-4357-82EB-21D4BA7011A7}" destId="{A3EF6175-2514-4F7F-85B0-70EC0CFB6EA7}" srcOrd="0" destOrd="0" presId="urn:microsoft.com/office/officeart/2005/8/layout/hierarchy6"/>
    <dgm:cxn modelId="{BBC88F99-1AEA-4629-A4CF-BD371852314A}" type="presParOf" srcId="{1DC39358-AF4A-4357-82EB-21D4BA7011A7}" destId="{4A5BBDB0-6D81-4993-8F77-647E62888E08}" srcOrd="1" destOrd="0" presId="urn:microsoft.com/office/officeart/2005/8/layout/hierarchy6"/>
    <dgm:cxn modelId="{50C28FE4-4D6F-4849-8B78-F52576A3DAE5}" type="presParOf" srcId="{CE3BBB6B-BF6E-476F-8462-DA5036F4C6E7}" destId="{59C6AEC5-4730-4DFA-80F4-1422C7A5C8ED}" srcOrd="6" destOrd="0" presId="urn:microsoft.com/office/officeart/2005/8/layout/hierarchy6"/>
    <dgm:cxn modelId="{30DB7831-9861-4C17-8675-1136A9864588}" type="presParOf" srcId="{CE3BBB6B-BF6E-476F-8462-DA5036F4C6E7}" destId="{B240B6B0-5189-4519-8C4C-751B64FA9797}" srcOrd="7" destOrd="0" presId="urn:microsoft.com/office/officeart/2005/8/layout/hierarchy6"/>
    <dgm:cxn modelId="{5F97E19D-0517-4C1A-B086-39FF8D23B515}" type="presParOf" srcId="{B240B6B0-5189-4519-8C4C-751B64FA9797}" destId="{BDF46357-3F89-4017-BA4D-93E50B89A964}" srcOrd="0" destOrd="0" presId="urn:microsoft.com/office/officeart/2005/8/layout/hierarchy6"/>
    <dgm:cxn modelId="{09F01806-DBAE-4CD0-A69C-D7B834693ED0}" type="presParOf" srcId="{B240B6B0-5189-4519-8C4C-751B64FA9797}" destId="{F1513FC8-0E72-482E-949D-0EA43151A662}" srcOrd="1" destOrd="0" presId="urn:microsoft.com/office/officeart/2005/8/layout/hierarchy6"/>
    <dgm:cxn modelId="{19CDBAA1-FBA0-480E-9FFB-75C302E1F1DE}" type="presParOf" srcId="{CE3BBB6B-BF6E-476F-8462-DA5036F4C6E7}" destId="{239A1F00-F9FB-4647-8BF1-DD0C16961A77}" srcOrd="8" destOrd="0" presId="urn:microsoft.com/office/officeart/2005/8/layout/hierarchy6"/>
    <dgm:cxn modelId="{8539B7F0-1F11-4FA5-98A2-556936ED318F}" type="presParOf" srcId="{CE3BBB6B-BF6E-476F-8462-DA5036F4C6E7}" destId="{CF0711A9-EC81-46DF-8353-63F1B39310DB}" srcOrd="9" destOrd="0" presId="urn:microsoft.com/office/officeart/2005/8/layout/hierarchy6"/>
    <dgm:cxn modelId="{F4A81DEC-31F7-4DAB-B781-B5A0EBC16919}" type="presParOf" srcId="{CF0711A9-EC81-46DF-8353-63F1B39310DB}" destId="{615110B5-879E-47A8-9E39-3C816DDE3D2A}" srcOrd="0" destOrd="0" presId="urn:microsoft.com/office/officeart/2005/8/layout/hierarchy6"/>
    <dgm:cxn modelId="{86BCFD82-F119-4422-A0CB-B398FF96E642}" type="presParOf" srcId="{CF0711A9-EC81-46DF-8353-63F1B39310DB}" destId="{5213E894-6D8C-48B9-A3E1-B3EFE935034F}" srcOrd="1" destOrd="0" presId="urn:microsoft.com/office/officeart/2005/8/layout/hierarchy6"/>
    <dgm:cxn modelId="{2A1F3797-D192-48AE-937B-647DA215CC71}" type="presParOf" srcId="{5213E894-6D8C-48B9-A3E1-B3EFE935034F}" destId="{9E61FF09-443D-4497-B21B-FDC80FD71D4A}" srcOrd="0" destOrd="0" presId="urn:microsoft.com/office/officeart/2005/8/layout/hierarchy6"/>
    <dgm:cxn modelId="{B1A075A4-2A8E-4629-A9E4-8C119C3CF4FA}" type="presParOf" srcId="{5213E894-6D8C-48B9-A3E1-B3EFE935034F}" destId="{CFD5C920-A5A4-45A5-B692-D9F9BD969E9E}" srcOrd="1" destOrd="0" presId="urn:microsoft.com/office/officeart/2005/8/layout/hierarchy6"/>
    <dgm:cxn modelId="{866DBFD1-63C6-48B2-92ED-5DF0E28C8B35}" type="presParOf" srcId="{CFD5C920-A5A4-45A5-B692-D9F9BD969E9E}" destId="{C07C80E7-1D11-4F62-8773-9FAF9E60B0E8}" srcOrd="0" destOrd="0" presId="urn:microsoft.com/office/officeart/2005/8/layout/hierarchy6"/>
    <dgm:cxn modelId="{75067E58-0D9F-4A7E-B7D4-640585F02E7B}" type="presParOf" srcId="{CFD5C920-A5A4-45A5-B692-D9F9BD969E9E}" destId="{FA21C32E-EFC3-42FF-BACF-730C32FC0221}" srcOrd="1" destOrd="0" presId="urn:microsoft.com/office/officeart/2005/8/layout/hierarchy6"/>
    <dgm:cxn modelId="{A25E5EDC-A1CF-45B6-A9AA-D04C039DEA77}" type="presParOf" srcId="{FA21C32E-EFC3-42FF-BACF-730C32FC0221}" destId="{5B8CDF11-06B5-4460-A01C-F4CE004ED67B}" srcOrd="0" destOrd="0" presId="urn:microsoft.com/office/officeart/2005/8/layout/hierarchy6"/>
    <dgm:cxn modelId="{74470A0C-FF2E-4916-97B6-442534613247}" type="presParOf" srcId="{FA21C32E-EFC3-42FF-BACF-730C32FC0221}" destId="{AC6D72C1-21F6-4BAE-B194-37F64F67A67B}" srcOrd="1" destOrd="0" presId="urn:microsoft.com/office/officeart/2005/8/layout/hierarchy6"/>
    <dgm:cxn modelId="{9EB44FA7-200B-4EF0-80AB-63182AB35533}" type="presParOf" srcId="{AC6D72C1-21F6-4BAE-B194-37F64F67A67B}" destId="{616965E2-69E5-42FF-A628-CADAF8E5B240}" srcOrd="0" destOrd="0" presId="urn:microsoft.com/office/officeart/2005/8/layout/hierarchy6"/>
    <dgm:cxn modelId="{2FCCCEB5-F5BB-4E93-87E2-0CC168A243EC}" type="presParOf" srcId="{AC6D72C1-21F6-4BAE-B194-37F64F67A67B}" destId="{F2D5E0BF-35FD-49AE-B29F-879D4C0C4FAC}" srcOrd="1" destOrd="0" presId="urn:microsoft.com/office/officeart/2005/8/layout/hierarchy6"/>
    <dgm:cxn modelId="{27B5765C-B1E7-411D-A80B-3DF73675499D}" type="presParOf" srcId="{FA21C32E-EFC3-42FF-BACF-730C32FC0221}" destId="{28ABD76E-2330-40D2-B31B-77C771181391}" srcOrd="2" destOrd="0" presId="urn:microsoft.com/office/officeart/2005/8/layout/hierarchy6"/>
    <dgm:cxn modelId="{99C73DBF-75BE-4989-A081-C5C882636E54}" type="presParOf" srcId="{FA21C32E-EFC3-42FF-BACF-730C32FC0221}" destId="{D95A73FD-74FB-4099-AB7E-31811C218A2A}" srcOrd="3" destOrd="0" presId="urn:microsoft.com/office/officeart/2005/8/layout/hierarchy6"/>
    <dgm:cxn modelId="{3D95F7F0-FBF9-464D-9165-4F38BD83EF22}" type="presParOf" srcId="{D95A73FD-74FB-4099-AB7E-31811C218A2A}" destId="{BCF09AF9-C6AD-49B0-AB3F-0A244DDAFD91}" srcOrd="0" destOrd="0" presId="urn:microsoft.com/office/officeart/2005/8/layout/hierarchy6"/>
    <dgm:cxn modelId="{3429B751-24DE-418D-911D-612ED969ADE7}" type="presParOf" srcId="{D95A73FD-74FB-4099-AB7E-31811C218A2A}" destId="{4D46F99E-1273-4DFE-B8C2-2BD2AFCD398F}" srcOrd="1" destOrd="0" presId="urn:microsoft.com/office/officeart/2005/8/layout/hierarchy6"/>
    <dgm:cxn modelId="{682869FB-FD05-4390-906D-9A5F3B452263}" type="presParOf" srcId="{FA21C32E-EFC3-42FF-BACF-730C32FC0221}" destId="{92A58D9B-4829-4969-9F74-EB27D8A983E0}" srcOrd="4" destOrd="0" presId="urn:microsoft.com/office/officeart/2005/8/layout/hierarchy6"/>
    <dgm:cxn modelId="{B10B2A51-ED2B-438C-9F20-F7DE920B51AA}" type="presParOf" srcId="{FA21C32E-EFC3-42FF-BACF-730C32FC0221}" destId="{D9571D7D-90DA-4A5C-B1DD-31645E9CFE42}" srcOrd="5" destOrd="0" presId="urn:microsoft.com/office/officeart/2005/8/layout/hierarchy6"/>
    <dgm:cxn modelId="{6394EDDA-B409-4B65-BBFC-06E549C5242A}" type="presParOf" srcId="{D9571D7D-90DA-4A5C-B1DD-31645E9CFE42}" destId="{5795CB66-BD84-4DAB-9120-52EE378DB979}" srcOrd="0" destOrd="0" presId="urn:microsoft.com/office/officeart/2005/8/layout/hierarchy6"/>
    <dgm:cxn modelId="{2160676B-0F7F-421C-9FB9-F3EEC3B22A1A}" type="presParOf" srcId="{D9571D7D-90DA-4A5C-B1DD-31645E9CFE42}" destId="{E17DD717-A0B1-40EF-8251-DA08EA7A2717}" srcOrd="1" destOrd="0" presId="urn:microsoft.com/office/officeart/2005/8/layout/hierarchy6"/>
    <dgm:cxn modelId="{F7337BA5-7CD2-435F-BE7D-B064E311D33A}" type="presParOf" srcId="{D2A555DE-D166-4F16-93DA-74473FE37B47}" destId="{AEC29708-A12F-49E0-876A-32AC5F04C130}" srcOrd="4" destOrd="0" presId="urn:microsoft.com/office/officeart/2005/8/layout/hierarchy6"/>
    <dgm:cxn modelId="{BB5663BE-1471-40D9-B3B5-32CC56F271B2}" type="presParOf" srcId="{D2A555DE-D166-4F16-93DA-74473FE37B47}" destId="{C46C3BCC-39B9-423D-9771-B776C2A29482}" srcOrd="5" destOrd="0" presId="urn:microsoft.com/office/officeart/2005/8/layout/hierarchy6"/>
    <dgm:cxn modelId="{2727A3FF-F7DD-41A1-8299-5FE9EEAC50B4}" type="presParOf" srcId="{C46C3BCC-39B9-423D-9771-B776C2A29482}" destId="{A38BD216-57CD-4012-A59B-B2D740D6D9DE}" srcOrd="0" destOrd="0" presId="urn:microsoft.com/office/officeart/2005/8/layout/hierarchy6"/>
    <dgm:cxn modelId="{B693774C-5CA8-4689-B7C5-E302F6F09A78}" type="presParOf" srcId="{C46C3BCC-39B9-423D-9771-B776C2A29482}" destId="{6E734878-A460-4840-B086-80BEC2BCD267}" srcOrd="1" destOrd="0" presId="urn:microsoft.com/office/officeart/2005/8/layout/hierarchy6"/>
    <dgm:cxn modelId="{9D90CBCC-4FB4-49D5-86BA-A928D9C7EEFD}" type="presParOf" srcId="{F27D0B03-5C92-4684-A47A-442431445143}" destId="{EA2FA3F6-4BC3-4042-858A-363A013D357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6F6F90D-0DA7-4F1F-88A7-755F991E512B}" type="doc">
      <dgm:prSet loTypeId="urn:microsoft.com/office/officeart/2005/8/layout/hierarchy6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AFB0998D-70C9-4308-A1B7-0E1D452B805D}">
      <dgm:prSet phldrT="[텍스트]" phldr="0" custT="1"/>
      <dgm:spPr>
        <a:solidFill>
          <a:srgbClr val="211F1C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.product-view-main</a:t>
          </a: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이미지 슬라이드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, </a:t>
          </a:r>
        </a:p>
        <a:p>
          <a:pPr latinLnBrk="1"/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상품 구매 관련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)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E093ACA-DE7D-4AC1-9D64-BAFC5B4BBCE5}" type="sibTrans" cxnId="{4B9B77AF-321E-4E72-904C-74432FCE031F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A1C8DF6-1A6D-44C7-A759-B006AAA73A2C}" type="parTrans" cxnId="{4B9B77AF-321E-4E72-904C-74432FCE031F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5C6F36C-78C2-46D7-AA6C-6437E8761B1A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product-main-slider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6320F7E8-F8A1-47FB-90E6-033787494E52}" type="parTrans" cxnId="{0D2A78EF-C744-4BD3-B7E8-EAE93A65FB19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573AEA0-C3FE-4C1D-AFD4-0230E283A5F4}" type="sibTrans" cxnId="{0D2A78EF-C744-4BD3-B7E8-EAE93A65FB19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12A2A77F-8AC1-4A61-940C-49EAA9AEFB95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product-view-about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E415F65-7858-4D4C-BDFF-34E05DFBDDDF}" type="parTrans" cxnId="{07C2B1AB-490A-49F0-9E88-23E9237B40DB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6641A005-9080-41FD-9E5F-C7013EE0B233}" type="sibTrans" cxnId="{07C2B1AB-490A-49F0-9E88-23E9237B40DB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FBB994A2-5EF2-4155-9452-FBB4E9C0E8D9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</a:t>
          </a:r>
          <a:r>
            <a:rPr lang="en-US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-top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1222266-62E9-40DC-AC7F-6F9FBD98D1A4}" type="parTrans" cxnId="{5A7FB92C-DD0B-4F6A-B725-51FD1B2BCD73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66D6F9A6-5067-4967-91D1-37E4DBE2A3CC}" type="sibTrans" cxnId="{5A7FB92C-DD0B-4F6A-B725-51FD1B2BCD73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5D26A47-177B-4453-8DD8-1355E0305C58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swiper-container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48E8390-D2FC-4289-8465-C75AF5F7CD8D}" type="parTrans" cxnId="{E0CC2AB4-6F54-4FFF-A98B-93FD7E4D98B6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8F5EC37-2C4B-4C82-A979-13BD06A8F938}" type="sibTrans" cxnId="{E0CC2AB4-6F54-4FFF-A98B-93FD7E4D98B6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22D897BD-7930-4CCE-A6DF-4AF287778758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</a:t>
          </a:r>
        </a:p>
        <a:p>
          <a:pPr latinLnBrk="1"/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-slide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24B9F0C-E044-4650-98D8-57A913A4A04C}" type="parTrans" cxnId="{BD703A32-2F0B-4880-A5AB-DCF930F6C8F4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F6D5B123-DCFE-468E-9F36-AA35E0E71CB4}" type="sibTrans" cxnId="{BD703A32-2F0B-4880-A5AB-DCF930F6C8F4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342F4EB-8F84-43D5-A6C1-B9CC06B72D1B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</a:t>
          </a:r>
        </a:p>
        <a:p>
          <a:pPr latinLnBrk="1"/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-slide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DBAB88C-EC19-4997-976C-A0E9F41BCF10}" type="parTrans" cxnId="{02848A8D-7594-47AE-AA8C-9E52D68A39EE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C9F180E-1E36-4C5E-B32F-81C176E6DC2C}" type="sibTrans" cxnId="{02848A8D-7594-47AE-AA8C-9E52D68A39EE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7CA906A-66B8-4A40-9C3B-9D3710692CF9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…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DD95107-8AFD-4ACA-8706-D2677E023463}" type="parTrans" cxnId="{C1D5D893-BB97-4DC9-B20A-953305439D73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F41AD2A-C887-447A-B408-7D2DDE5525EA}" type="sibTrans" cxnId="{C1D5D893-BB97-4DC9-B20A-953305439D73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6CBE2B78-2EBF-4558-85B3-AC32C303CCFD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564FC4C-CE9C-4CB6-9BDB-3F8D31079822}" type="parTrans" cxnId="{04FE53E7-6646-45EA-A037-4FC95F314E7F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DFD0442-07DA-4FA0-B8D4-13C781159889}" type="sibTrans" cxnId="{04FE53E7-6646-45EA-A037-4FC95F314E7F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B825152-16B8-43E7-A054-43631DFB1826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.member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E4D196A-C1F6-448B-A7AD-A9AE0AAC41F0}" type="parTrans" cxnId="{D1F48AD2-BA7F-4B7C-A1AD-2D75CA52B65E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D8A21743-319A-411A-8056-46250679A617}" type="sibTrans" cxnId="{D1F48AD2-BA7F-4B7C-A1AD-2D75CA52B65E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CE5C51C-2575-4982-AC9C-89246357166F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-color-select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B9A5896-1E85-4DEE-984D-41B1136D3F98}" type="parTrans" cxnId="{D6B82CFB-0B3A-41D0-BAD8-C97011DEE2C2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007F8C8-12D3-424F-920C-AF1D0F52DE97}" type="sibTrans" cxnId="{D6B82CFB-0B3A-41D0-BAD8-C97011DEE2C2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968ED5A-CD5F-4DB1-B3A0-5BB141FECCC0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.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-select-wrap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3AD482E9-F983-445B-AB6A-EFD0A438F81F}" type="parTrans" cxnId="{77348FE4-6FF1-478C-A4CA-6841F3A16D95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2174135-0241-494D-B8F9-B53B7E8A514E}" type="sibTrans" cxnId="{77348FE4-6FF1-478C-A4CA-6841F3A16D95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CC1696B-946F-4809-98A7-FC7B82BFA39F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82B6508-DE08-45E9-9BFC-74E2DF26B8D0}" type="parTrans" cxnId="{37EDB06F-2061-4C70-B28D-70A43D211518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2A38583-1B2B-47DF-A4DF-70E9A3402B3F}" type="sibTrans" cxnId="{37EDB06F-2061-4C70-B28D-70A43D211518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4CA9E4D-13F1-47B2-B0BC-3BCF9F72CDBE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-name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A294E7CF-F42D-4426-9D14-587F494619C8}" type="parTrans" cxnId="{A1CF3732-31FF-4886-91BF-ACD76DE07504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653288FF-2CCC-45EA-A3CE-2BFED0E556C5}" type="sibTrans" cxnId="{A1CF3732-31FF-4886-91BF-ACD76DE07504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AF09CDF-55B9-4FAD-873D-83C9918955C9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-text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258023F-4FE5-4DA3-8C45-81F16361AC57}" type="parTrans" cxnId="{E8DD1E9D-4E5C-49BA-82E7-FD41AC4F8011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B6E8BCF-E9BD-4832-B651-096903F7A304}" type="sibTrans" cxnId="{E8DD1E9D-4E5C-49BA-82E7-FD41AC4F8011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0B4DA10-2FBF-4DB5-9236-7D3F644CE3E6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-desc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F3FFD094-C180-425F-A58C-8C49766B04B1}" type="parTrans" cxnId="{0F005884-47DB-4D8E-A2C3-5C3D4D087FD4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5AF229E-03C7-40C8-8BAB-7BE7D3CBFE38}" type="sibTrans" cxnId="{0F005884-47DB-4D8E-A2C3-5C3D4D087FD4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1EC3E31C-1F04-4CB8-8EE4-E034A76138FB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.product-price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29E2DB2F-2964-48F4-AA9C-1C213B1AB197}" type="parTrans" cxnId="{DD087BE9-137E-4B71-B812-034F4EB3017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9287ACAA-7A9D-445D-95D6-900DB7205DA3}" type="sibTrans" cxnId="{DD087BE9-137E-4B71-B812-034F4EB3017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405A193E-E711-415C-A606-2E5F80C1CDA1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.sale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D08B1C4-2F82-4233-ADB6-451BA9C95F7D}" type="parTrans" cxnId="{29D3F712-3E64-4D08-9751-AE8AB3B05729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0678CC90-84B7-4403-9375-8573F82E8B83}" type="sibTrans" cxnId="{29D3F712-3E64-4D08-9751-AE8AB3B05729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57DC5CB0-80A8-49B6-B744-0117443BFEAA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.delivery-txt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DDC3C93D-36F5-4D07-BDDE-E9E7F2E9BF71}" type="parTrans" cxnId="{662D1723-7A9D-489F-8140-121301FFFDD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1BAC2F38-4C77-47F3-9ECE-88C3DEECA2C8}" type="sibTrans" cxnId="{662D1723-7A9D-489F-8140-121301FFFDD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0D0CC9B7-0F0A-44A2-B868-08C3F587D7B2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.tit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90591A5E-F9D1-4D5D-AD6D-C32220BD6B87}" type="parTrans" cxnId="{DDCDA3C9-67DA-4942-995C-88B59DBD0350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D18A1F23-D39D-4B3F-8B88-73001BE366AD}" type="sibTrans" cxnId="{DDCDA3C9-67DA-4942-995C-88B59DBD0350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8727EFA1-9DE3-4438-B1B3-627379FE4A69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.membership-rating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33CDA3C-9BA6-4B8B-95AD-7620DB52C84E}" type="parTrans" cxnId="{F7F37D73-BE5E-4AFB-885C-34495D9C7419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B0663E4F-B145-4F0F-9FC4-00AF7A3967C7}" type="sibTrans" cxnId="{F7F37D73-BE5E-4AFB-885C-34495D9C7419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AC309166-BA18-469B-BF1E-70CFA0AA1F69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vip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FD194160-037A-4626-87BF-9D1BADCF28ED}" type="parTrans" cxnId="{743807A6-72FB-444D-871F-EA7E73209300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62667151-E9A5-4D55-ABE1-A60DCD787B64}" type="sibTrans" cxnId="{743807A6-72FB-444D-871F-EA7E73209300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10768DFC-E468-4B08-9018-148804CB67B5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.family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2A91AF89-35DF-4E44-92D6-EB3EBF223C88}" type="parTrans" cxnId="{5010E944-7C05-491A-BE33-1EE677569A81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80FA6DC7-92DB-4C53-B23D-3DB66B0DE636}" type="sibTrans" cxnId="{5010E944-7C05-491A-BE33-1EE677569A81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80358F26-FA40-4BB1-8E96-1E285FD8E6F7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.color-select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AC34799-E3A0-45A8-AD71-6718EAD70156}" type="parTrans" cxnId="{3D445BC4-475F-46CB-88F1-21CA8F679E3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A962F1F7-6F18-459A-BEAA-7895EF758812}" type="sibTrans" cxnId="{3D445BC4-475F-46CB-88F1-21CA8F679E3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62C3BF73-40AC-49E8-BE68-130C207B86D5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.tit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0976468-9357-40F9-B870-5B360A7F0D8D}" type="parTrans" cxnId="{C8DF5CE5-704F-477F-9E4B-0D01EAFD142A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63F93DAF-1237-40FE-9CBA-3A03754F825B}" type="sibTrans" cxnId="{C8DF5CE5-704F-477F-9E4B-0D01EAFD142A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538D50D8-6550-45C7-BC83-F1BBE44B1436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.circle-color-box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9CABF14-B9E7-40D6-9CEF-83D814B9FEC8}" type="parTrans" cxnId="{3A0010D9-5CB8-4BE6-880E-D7BD09BE6E8B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9A1927D9-5834-428E-A5B3-D899BB218899}" type="sibTrans" cxnId="{3A0010D9-5CB8-4BE6-880E-D7BD09BE6E8B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2DC18720-EACB-4A37-8027-F5917BAB3CFF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0C4CAC6-B661-49C0-B095-8BEB8D983805}" type="parTrans" cxnId="{74DC4551-AEE4-4F57-8C64-A1BF5C509EA1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A0F476C3-E747-431A-9EB9-0938CF695A39}" type="sibTrans" cxnId="{74DC4551-AEE4-4F57-8C64-A1BF5C509EA1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BE4825F6-528B-460C-A80D-16C5E748452A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73A9F3D-ECA6-4247-9067-703CEFA3F57E}" type="parTrans" cxnId="{9E37FF1C-47B1-4712-B6F8-205940D8A0B3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9D9617AC-298A-4440-A50F-707198D18B6E}" type="sibTrans" cxnId="{9E37FF1C-47B1-4712-B6F8-205940D8A0B3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4C10E020-8CD4-4D67-AA16-3B190F263AE8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3A6C9EB-D525-4A7B-A35D-D9D721069055}" type="parTrans" cxnId="{FD0D0FCF-F35C-4B6B-A6CC-64708DAED2DD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63E7BB40-4249-444D-AFA9-71D832374D0F}" type="sibTrans" cxnId="{FD0D0FCF-F35C-4B6B-A6CC-64708DAED2DD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8507B656-DC7F-42C3-BD80-A7AFC1DC248F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1814C7A1-9B66-4BE4-8920-6B11E67054A9}" type="parTrans" cxnId="{B5CD2459-81B5-4EE9-81A7-16AAC43306E6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FEC00625-6860-478B-9F0C-01DC959A99CD}" type="sibTrans" cxnId="{B5CD2459-81B5-4EE9-81A7-16AAC43306E6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1F0FDF9A-0045-4D3C-A01C-E8448C1B662D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-select-inner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10B76A95-25D7-4B96-B6AC-980DD1E04C5B}" type="parTrans" cxnId="{08D0A5F4-C2D5-4D45-8B3F-E59C2D45D9D8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42C63602-3807-424E-8C2D-15C6CFE62B41}" type="sibTrans" cxnId="{08D0A5F4-C2D5-4D45-8B3F-E59C2D45D9D8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F70AC197-1B3B-4356-BD10-008E33B2AC4B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-select-box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DBD7E88-D4D5-41D3-89B4-901B19205E9D}" type="parTrans" cxnId="{4C174AB3-933E-4EEF-9721-E95AE7BC4546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7BAA515F-5E66-4F72-9D99-29F872360CF3}" type="sibTrans" cxnId="{4C174AB3-933E-4EEF-9721-E95AE7BC4546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4F52343D-E3F8-429B-8339-A266EB0FCE92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.tit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F89BD448-37D8-446B-B2E2-9129BD1D3C3E}" type="parTrans" cxnId="{CC6E297C-3E5E-4A3A-95EC-6F02B4DA81D6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99781214-02AF-4022-9083-B8C12D29A7D5}" type="sibTrans" cxnId="{CC6E297C-3E5E-4A3A-95EC-6F02B4DA81D6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6234AC8E-DB59-4557-93EA-2B8DDEA6B82D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D3B5142-04EE-4177-9C6E-9661C1B47929}" type="parTrans" cxnId="{9512D5C6-BECA-438D-8406-F693F4B21738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E13C0DCE-7039-44E0-A411-1C58F0425D7D}" type="sibTrans" cxnId="{9512D5C6-BECA-438D-8406-F693F4B21738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C1F86A0C-B72E-4408-B256-870C5E21CF05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.select-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ui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-zone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2FB9D4D-E998-4BFD-BAE5-22F3EFD6C29C}" type="parTrans" cxnId="{FA351368-91DF-4B8C-AAE6-A5D916D302F9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0631B267-208E-4790-A2E3-5FEBB39D4D1F}" type="sibTrans" cxnId="{FA351368-91DF-4B8C-AAE6-A5D916D302F9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077585FC-B8F0-47A2-AB94-47A97F7DA06F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.selected-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btn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42FEB25-35CE-497E-8495-1A2DD03D9BFA}" type="parTrans" cxnId="{C009CC11-D36D-4483-BA79-6C2D928494BB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45ABEA95-D17D-4F64-9E49-A9D70DE5A38C}" type="sibTrans" cxnId="{C009CC11-D36D-4483-BA79-6C2D928494BB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D383662A-563E-4583-9137-2F1FA66247AA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.select-inner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B4B8818-6919-400E-9C1F-C0F1E51D982B}" type="parTrans" cxnId="{42EF1DC8-42F7-4517-A6C0-8F2D8DDECF72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A6B573DC-2277-4D16-9C2E-1E44498C955A}" type="sibTrans" cxnId="{42EF1DC8-42F7-4517-A6C0-8F2D8DDECF72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B4E2A484-27F4-401F-9D78-8A32A2A2364F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.inner-list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4EE8A35-E7EE-4897-9889-2E8884E29F83}" type="parTrans" cxnId="{95636154-6303-48B5-B73C-F0A296577FDA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5A6D8A75-D7BB-4B45-ACF7-1C848E69005F}" type="sibTrans" cxnId="{95636154-6303-48B5-B73C-F0A296577FDA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1687086F-558E-4A24-AEDF-66603F7C61ED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DD55FAEF-B394-4B56-AB8B-32BBF81A4818}" type="parTrans" cxnId="{CF235216-02D0-4409-B2FD-8849FCE499F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36ACC5C2-4A99-4B28-A6DA-220556E55116}" type="sibTrans" cxnId="{CF235216-02D0-4409-B2FD-8849FCE499F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C51CF6EE-2A4C-4765-8CB8-BB2C6B095CF5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.inner-list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2AD4EAF6-BBE5-4DFE-B84D-0653A83C7F7E}" type="parTrans" cxnId="{672205D5-F74F-402C-AF1D-BB8033C1724B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B1DC01B8-4EFD-4CB8-8B06-FBBEED5E98EC}" type="sibTrans" cxnId="{672205D5-F74F-402C-AF1D-BB8033C1724B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BFBB231E-D5EC-433F-9C0B-B0AE72B1FD41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D5202C43-23EB-4225-8E9E-D92E857BD86C}" type="parTrans" cxnId="{B6CBFABD-E182-4B60-A8EC-24FD4559C878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772F8C66-E315-4D2B-A591-5DBC635F4003}" type="sibTrans" cxnId="{B6CBFABD-E182-4B60-A8EC-24FD4559C878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852670B0-9A0E-49E4-A129-5715405A0569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.result-list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FBA26989-75E8-4938-A223-252116D2C800}" type="parTrans" cxnId="{066A19D6-987F-4CB2-98EC-68A296DE2F8D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8E67AAD6-A419-4891-A9FB-CCE6C3AB6D6A}" type="sibTrans" cxnId="{066A19D6-987F-4CB2-98EC-68A296DE2F8D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7508A16B-476A-4610-B742-52A78E0F0C00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.result-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chk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-box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F4105B26-0E67-43EC-B051-ABC784ABD985}" type="parTrans" cxnId="{0F5158A4-04F4-44C5-85D4-76D6F07714D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B6F8C1DD-5A86-4D38-98D1-801E88CA39E0}" type="sibTrans" cxnId="{0F5158A4-04F4-44C5-85D4-76D6F07714D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94746CEA-92C1-47CF-9419-45FD5680FF2F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.tit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B914547-729D-40F1-86DE-E92A8035410D}" type="parTrans" cxnId="{6E074A08-43A9-4E04-9A0B-D1FBE2ADDF0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9DFCDDE2-E46D-4882-8DE3-DB167DF12C04}" type="sibTrans" cxnId="{6E074A08-43A9-4E04-9A0B-D1FBE2ADDF0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569E43CD-A3A7-469B-9AF6-A39AE1DB1AEB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.result-price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33F1BC5E-2B5C-44CE-9C04-E88BE853C9EB}" type="parTrans" cxnId="{BF9F1653-57D9-4DF6-AD3E-6FAD4EC970D1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3E7393F0-8A92-43BC-84E9-1973C321D280}" type="sibTrans" cxnId="{BF9F1653-57D9-4DF6-AD3E-6FAD4EC970D1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745FDCA1-A750-4CD1-B6FD-4FB54EED2D77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.result-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btn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-inner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BF7205C-5419-44F0-B547-C9AC0F3F8C20}" type="parTrans" cxnId="{5B3AA82E-577B-42DF-ACBD-28D71FB57ED4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DF654EE2-78FF-4C73-960D-4B4F63AD739D}" type="sibTrans" cxnId="{5B3AA82E-577B-42DF-ACBD-28D71FB57ED4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6CC22F5E-D948-4514-9735-4CB93CDB9B97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.result-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btn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-box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7E20E7D-C9C9-4D66-A87F-6E6539F976D0}" type="parTrans" cxnId="{A2BCA5C1-8A0A-4687-B185-C6A243EA838F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DDB4CA34-BB04-467F-8B68-B4560F49DE30}" type="sibTrans" cxnId="{A2BCA5C1-8A0A-4687-B185-C6A243EA838F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B09C680F-8269-4C8E-84B6-EC97FCBC6327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202268A9-478B-4E27-9593-82637CAF8428}" type="parTrans" cxnId="{CB016F7E-412E-466C-9469-9417BFC4E424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60ED74D3-D855-44E1-9CD8-2EA40A0E8E2C}" type="sibTrans" cxnId="{CB016F7E-412E-466C-9469-9417BFC4E424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1A3AFA12-6C14-4D8E-AAFE-2297F14249D4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1C3C76AE-E941-4F3C-BE3A-3351A0001969}" type="parTrans" cxnId="{59C8FFFA-C208-48AE-94B7-4AAC6AEDC6B3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28CEA980-A826-4F93-92CD-D24AFC44A7CA}" type="sibTrans" cxnId="{59C8FFFA-C208-48AE-94B7-4AAC6AEDC6B3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DF96E5BF-C1F8-4174-940F-610EE0AD5AD3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7DDF842-F796-40E9-AE46-6463871F3EEA}" type="parTrans" cxnId="{FE225C0C-27A9-41F0-B0D3-DE5B79017328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BF981F71-18AF-4A19-9E6A-0D1C0274C1E4}" type="sibTrans" cxnId="{FE225C0C-27A9-41F0-B0D3-DE5B79017328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3DCD0388-687D-4FB9-8B72-93D2FD2B8A41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…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39C7F64A-1608-4C64-BABC-5C1D8D0D4424}" type="parTrans" cxnId="{F2C82676-8050-429B-A936-FE9AB87CBCAC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54F635CD-407E-4727-A1CC-5DEE48494C19}" type="sibTrans" cxnId="{F2C82676-8050-429B-A936-FE9AB87CBCAC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F1C8AC54-D7DB-4F28-868F-51C217FE1D9E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65CC06C-0624-4838-8C5C-6ED0487D7E84}" type="parTrans" cxnId="{3EB06F40-FC63-4180-9FD4-9B5D70EAFA04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AD280ED2-5F88-400E-900E-592AFE44F101}" type="sibTrans" cxnId="{3EB06F40-FC63-4180-9FD4-9B5D70EAFA04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15EF5FE2-F9DB-4BFD-B728-EB09582CD09C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3E4D450-D933-40BD-830A-872F23FD08DB}" type="parTrans" cxnId="{D91F77EB-0759-404E-BC53-685299023335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9CA3A6F9-9E54-4797-9A6C-4F831C0A6D37}" type="sibTrans" cxnId="{D91F77EB-0759-404E-BC53-685299023335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F27D0B03-5C92-4684-A47A-442431445143}" type="pres">
      <dgm:prSet presAssocID="{F6F6F90D-0DA7-4F1F-88A7-755F991E512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2E70C29-8F23-479C-A041-ACAB93F05D50}" type="pres">
      <dgm:prSet presAssocID="{F6F6F90D-0DA7-4F1F-88A7-755F991E512B}" presName="hierFlow" presStyleCnt="0"/>
      <dgm:spPr/>
    </dgm:pt>
    <dgm:pt modelId="{D65AE029-D0D6-4B66-9B76-87608B9E14DA}" type="pres">
      <dgm:prSet presAssocID="{F6F6F90D-0DA7-4F1F-88A7-755F991E512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31C04D1-8AC6-4CFC-B6BE-51A8E2F5CDF5}" type="pres">
      <dgm:prSet presAssocID="{AFB0998D-70C9-4308-A1B7-0E1D452B805D}" presName="Name14" presStyleCnt="0"/>
      <dgm:spPr/>
    </dgm:pt>
    <dgm:pt modelId="{3BB8A6F9-A2E8-47F5-BACB-F36D4076A305}" type="pres">
      <dgm:prSet presAssocID="{AFB0998D-70C9-4308-A1B7-0E1D452B805D}" presName="level1Shape" presStyleLbl="node0" presStyleIdx="0" presStyleCnt="1" custScaleX="381239" custScaleY="339215" custLinFactNeighborX="355" custLinFactNeighborY="-171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A555DE-D166-4F16-93DA-74473FE37B47}" type="pres">
      <dgm:prSet presAssocID="{AFB0998D-70C9-4308-A1B7-0E1D452B805D}" presName="hierChild2" presStyleCnt="0"/>
      <dgm:spPr/>
    </dgm:pt>
    <dgm:pt modelId="{F658382F-C0EB-40D4-9BD1-D89D922818FA}" type="pres">
      <dgm:prSet presAssocID="{6320F7E8-F8A1-47FB-90E6-033787494E52}" presName="Name19" presStyleLbl="parChTrans1D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11313FF8-C80C-4ED0-8D2E-6BAF6DF5B5CC}" type="pres">
      <dgm:prSet presAssocID="{75C6F36C-78C2-46D7-AA6C-6437E8761B1A}" presName="Name21" presStyleCnt="0"/>
      <dgm:spPr/>
    </dgm:pt>
    <dgm:pt modelId="{D267AC4B-678A-45F6-BA6A-69625379B450}" type="pres">
      <dgm:prSet presAssocID="{75C6F36C-78C2-46D7-AA6C-6437E8761B1A}" presName="level2Shape" presStyleLbl="node2" presStyleIdx="0" presStyleCnt="2" custScaleX="335123" custScaleY="142164"/>
      <dgm:spPr/>
      <dgm:t>
        <a:bodyPr/>
        <a:lstStyle/>
        <a:p>
          <a:pPr latinLnBrk="1"/>
          <a:endParaRPr lang="ko-KR" altLang="en-US"/>
        </a:p>
      </dgm:t>
    </dgm:pt>
    <dgm:pt modelId="{1AF7F530-BE85-4B2D-AD10-360DD36B9318}" type="pres">
      <dgm:prSet presAssocID="{75C6F36C-78C2-46D7-AA6C-6437E8761B1A}" presName="hierChild3" presStyleCnt="0"/>
      <dgm:spPr/>
    </dgm:pt>
    <dgm:pt modelId="{4B4CDA90-089D-440B-80F4-817C442C968D}" type="pres">
      <dgm:prSet presAssocID="{748E8390-D2FC-4289-8465-C75AF5F7CD8D}" presName="Name19" presStyleLbl="parChTrans1D3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20EBECAD-ACC7-4B00-8B61-D4446954013A}" type="pres">
      <dgm:prSet presAssocID="{05D26A47-177B-4453-8DD8-1355E0305C58}" presName="Name21" presStyleCnt="0"/>
      <dgm:spPr/>
    </dgm:pt>
    <dgm:pt modelId="{27D5C929-E4B7-4349-8FEB-936DE2BCB3DE}" type="pres">
      <dgm:prSet presAssocID="{05D26A47-177B-4453-8DD8-1355E0305C58}" presName="level2Shape" presStyleLbl="node3" presStyleIdx="0" presStyleCnt="6" custScaleX="273181"/>
      <dgm:spPr/>
      <dgm:t>
        <a:bodyPr/>
        <a:lstStyle/>
        <a:p>
          <a:pPr latinLnBrk="1"/>
          <a:endParaRPr lang="ko-KR" altLang="en-US"/>
        </a:p>
      </dgm:t>
    </dgm:pt>
    <dgm:pt modelId="{16AB1B1C-3AE3-4389-8512-2E8B685CEF43}" type="pres">
      <dgm:prSet presAssocID="{05D26A47-177B-4453-8DD8-1355E0305C58}" presName="hierChild3" presStyleCnt="0"/>
      <dgm:spPr/>
    </dgm:pt>
    <dgm:pt modelId="{541525AA-40C8-4E69-85F7-4346736B420C}" type="pres">
      <dgm:prSet presAssocID="{824B9F0C-E044-4650-98D8-57A913A4A04C}" presName="Name19" presStyleLbl="parChTrans1D4" presStyleIdx="0" presStyleCnt="44"/>
      <dgm:spPr/>
      <dgm:t>
        <a:bodyPr/>
        <a:lstStyle/>
        <a:p>
          <a:pPr latinLnBrk="1"/>
          <a:endParaRPr lang="ko-KR" altLang="en-US"/>
        </a:p>
      </dgm:t>
    </dgm:pt>
    <dgm:pt modelId="{28B7FABB-49A6-45D1-8501-E7724137BA29}" type="pres">
      <dgm:prSet presAssocID="{22D897BD-7930-4CCE-A6DF-4AF287778758}" presName="Name21" presStyleCnt="0"/>
      <dgm:spPr/>
    </dgm:pt>
    <dgm:pt modelId="{E44CA128-B663-4CDF-BC42-F2A9B442D7CE}" type="pres">
      <dgm:prSet presAssocID="{22D897BD-7930-4CCE-A6DF-4AF287778758}" presName="level2Shape" presStyleLbl="node4" presStyleIdx="0" presStyleCnt="44" custScaleX="141761" custScaleY="134162"/>
      <dgm:spPr/>
      <dgm:t>
        <a:bodyPr/>
        <a:lstStyle/>
        <a:p>
          <a:pPr latinLnBrk="1"/>
          <a:endParaRPr lang="ko-KR" altLang="en-US"/>
        </a:p>
      </dgm:t>
    </dgm:pt>
    <dgm:pt modelId="{3D0356A6-D6D6-4E8C-9664-A73C25D4FCB4}" type="pres">
      <dgm:prSet presAssocID="{22D897BD-7930-4CCE-A6DF-4AF287778758}" presName="hierChild3" presStyleCnt="0"/>
      <dgm:spPr/>
    </dgm:pt>
    <dgm:pt modelId="{82829BBC-8994-4A90-B1AC-1DD9428131CA}" type="pres">
      <dgm:prSet presAssocID="{5DBAB88C-EC19-4997-976C-A0E9F41BCF10}" presName="Name19" presStyleLbl="parChTrans1D4" presStyleIdx="1" presStyleCnt="44"/>
      <dgm:spPr/>
      <dgm:t>
        <a:bodyPr/>
        <a:lstStyle/>
        <a:p>
          <a:pPr latinLnBrk="1"/>
          <a:endParaRPr lang="ko-KR" altLang="en-US"/>
        </a:p>
      </dgm:t>
    </dgm:pt>
    <dgm:pt modelId="{7DC7A68D-676F-4C58-A4BE-1FB8236577ED}" type="pres">
      <dgm:prSet presAssocID="{E342F4EB-8F84-43D5-A6C1-B9CC06B72D1B}" presName="Name21" presStyleCnt="0"/>
      <dgm:spPr/>
    </dgm:pt>
    <dgm:pt modelId="{E5B5A259-3F93-4B04-AE1D-D9EA42162BDE}" type="pres">
      <dgm:prSet presAssocID="{E342F4EB-8F84-43D5-A6C1-B9CC06B72D1B}" presName="level2Shape" presStyleLbl="node4" presStyleIdx="1" presStyleCnt="44" custScaleX="148094" custScaleY="134162"/>
      <dgm:spPr/>
      <dgm:t>
        <a:bodyPr/>
        <a:lstStyle/>
        <a:p>
          <a:pPr latinLnBrk="1"/>
          <a:endParaRPr lang="ko-KR" altLang="en-US"/>
        </a:p>
      </dgm:t>
    </dgm:pt>
    <dgm:pt modelId="{C48D7A3B-81DB-4229-8E5D-23B1DD67E410}" type="pres">
      <dgm:prSet presAssocID="{E342F4EB-8F84-43D5-A6C1-B9CC06B72D1B}" presName="hierChild3" presStyleCnt="0"/>
      <dgm:spPr/>
    </dgm:pt>
    <dgm:pt modelId="{DEDA82F0-8443-4EC5-B53A-7E528409CFAC}" type="pres">
      <dgm:prSet presAssocID="{5DD95107-8AFD-4ACA-8706-D2677E023463}" presName="Name19" presStyleLbl="parChTrans1D4" presStyleIdx="2" presStyleCnt="44"/>
      <dgm:spPr/>
      <dgm:t>
        <a:bodyPr/>
        <a:lstStyle/>
        <a:p>
          <a:pPr latinLnBrk="1"/>
          <a:endParaRPr lang="ko-KR" altLang="en-US"/>
        </a:p>
      </dgm:t>
    </dgm:pt>
    <dgm:pt modelId="{28048F60-5BAF-4435-9F23-4954699D5973}" type="pres">
      <dgm:prSet presAssocID="{B7CA906A-66B8-4A40-9C3B-9D3710692CF9}" presName="Name21" presStyleCnt="0"/>
      <dgm:spPr/>
    </dgm:pt>
    <dgm:pt modelId="{2E38484A-1EEA-4253-A515-9B1E44AA86B1}" type="pres">
      <dgm:prSet presAssocID="{B7CA906A-66B8-4A40-9C3B-9D3710692CF9}" presName="level2Shape" presStyleLbl="node4" presStyleIdx="2" presStyleCnt="44" custScaleX="71552" custScaleY="134162"/>
      <dgm:spPr/>
      <dgm:t>
        <a:bodyPr/>
        <a:lstStyle/>
        <a:p>
          <a:pPr latinLnBrk="1"/>
          <a:endParaRPr lang="ko-KR" altLang="en-US"/>
        </a:p>
      </dgm:t>
    </dgm:pt>
    <dgm:pt modelId="{F3DB6B40-B8B7-4626-BEA1-568EFAD314D8}" type="pres">
      <dgm:prSet presAssocID="{B7CA906A-66B8-4A40-9C3B-9D3710692CF9}" presName="hierChild3" presStyleCnt="0"/>
      <dgm:spPr/>
    </dgm:pt>
    <dgm:pt modelId="{BE2B128F-E1F4-4B04-9533-1426930AD382}" type="pres">
      <dgm:prSet presAssocID="{EE415F65-7858-4D4C-BDFF-34E05DFBDDDF}" presName="Name19" presStyleLbl="parChTrans1D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6633114A-780B-49BA-AE70-632ABFC0EB4B}" type="pres">
      <dgm:prSet presAssocID="{12A2A77F-8AC1-4A61-940C-49EAA9AEFB95}" presName="Name21" presStyleCnt="0"/>
      <dgm:spPr/>
    </dgm:pt>
    <dgm:pt modelId="{B097CA7E-9118-47E9-9563-E62D9912D107}" type="pres">
      <dgm:prSet presAssocID="{12A2A77F-8AC1-4A61-940C-49EAA9AEFB95}" presName="level2Shape" presStyleLbl="node2" presStyleIdx="1" presStyleCnt="2" custScaleX="321061" custScaleY="159196"/>
      <dgm:spPr/>
      <dgm:t>
        <a:bodyPr/>
        <a:lstStyle/>
        <a:p>
          <a:pPr latinLnBrk="1"/>
          <a:endParaRPr lang="ko-KR" altLang="en-US"/>
        </a:p>
      </dgm:t>
    </dgm:pt>
    <dgm:pt modelId="{2C2589B4-6646-4794-9012-F8E63A323384}" type="pres">
      <dgm:prSet presAssocID="{12A2A77F-8AC1-4A61-940C-49EAA9AEFB95}" presName="hierChild3" presStyleCnt="0"/>
      <dgm:spPr/>
    </dgm:pt>
    <dgm:pt modelId="{20672E55-20CA-434C-9834-B063F466B5EF}" type="pres">
      <dgm:prSet presAssocID="{01222266-62E9-40DC-AC7F-6F9FBD98D1A4}" presName="Name19" presStyleLbl="parChTrans1D3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5D353ADE-5982-44A9-A94D-093B2FC49B42}" type="pres">
      <dgm:prSet presAssocID="{FBB994A2-5EF2-4155-9452-FBB4E9C0E8D9}" presName="Name21" presStyleCnt="0"/>
      <dgm:spPr/>
    </dgm:pt>
    <dgm:pt modelId="{D3A97354-0B7E-4045-AD31-2F0697FAA0BC}" type="pres">
      <dgm:prSet presAssocID="{FBB994A2-5EF2-4155-9452-FBB4E9C0E8D9}" presName="level2Shape" presStyleLbl="node3" presStyleIdx="1" presStyleCnt="6" custScaleX="259083" custScaleY="157183"/>
      <dgm:spPr/>
      <dgm:t>
        <a:bodyPr/>
        <a:lstStyle/>
        <a:p>
          <a:pPr latinLnBrk="1"/>
          <a:endParaRPr lang="ko-KR" altLang="en-US"/>
        </a:p>
      </dgm:t>
    </dgm:pt>
    <dgm:pt modelId="{46F5914D-35CD-45D9-BAFD-B25C49A9BC44}" type="pres">
      <dgm:prSet presAssocID="{FBB994A2-5EF2-4155-9452-FBB4E9C0E8D9}" presName="hierChild3" presStyleCnt="0"/>
      <dgm:spPr/>
    </dgm:pt>
    <dgm:pt modelId="{6EC15DDC-603C-417C-9FCE-2081C76757C5}" type="pres">
      <dgm:prSet presAssocID="{482B6508-DE08-45E9-9BFC-74E2DF26B8D0}" presName="Name19" presStyleLbl="parChTrans1D4" presStyleIdx="3" presStyleCnt="44"/>
      <dgm:spPr/>
      <dgm:t>
        <a:bodyPr/>
        <a:lstStyle/>
        <a:p>
          <a:pPr latinLnBrk="1"/>
          <a:endParaRPr lang="ko-KR" altLang="en-US"/>
        </a:p>
      </dgm:t>
    </dgm:pt>
    <dgm:pt modelId="{CD15DE90-57B8-43E7-A6F4-53137D41CD4F}" type="pres">
      <dgm:prSet presAssocID="{CCC1696B-946F-4809-98A7-FC7B82BFA39F}" presName="Name21" presStyleCnt="0"/>
      <dgm:spPr/>
    </dgm:pt>
    <dgm:pt modelId="{D12594F7-AFD2-4F2D-B756-931EE50C5E14}" type="pres">
      <dgm:prSet presAssocID="{CCC1696B-946F-4809-98A7-FC7B82BFA39F}" presName="level2Shape" presStyleLbl="node4" presStyleIdx="3" presStyleCnt="44" custScaleY="107463"/>
      <dgm:spPr/>
      <dgm:t>
        <a:bodyPr/>
        <a:lstStyle/>
        <a:p>
          <a:pPr latinLnBrk="1"/>
          <a:endParaRPr lang="ko-KR" altLang="en-US"/>
        </a:p>
      </dgm:t>
    </dgm:pt>
    <dgm:pt modelId="{3E99AD21-BAE8-4B7E-B1A4-0876FAC3ACD6}" type="pres">
      <dgm:prSet presAssocID="{CCC1696B-946F-4809-98A7-FC7B82BFA39F}" presName="hierChild3" presStyleCnt="0"/>
      <dgm:spPr/>
    </dgm:pt>
    <dgm:pt modelId="{74C5335D-AAD7-4CA6-B137-A80DCEB77230}" type="pres">
      <dgm:prSet presAssocID="{A294E7CF-F42D-4426-9D14-587F494619C8}" presName="Name19" presStyleLbl="parChTrans1D4" presStyleIdx="4" presStyleCnt="44"/>
      <dgm:spPr/>
      <dgm:t>
        <a:bodyPr/>
        <a:lstStyle/>
        <a:p>
          <a:pPr latinLnBrk="1"/>
          <a:endParaRPr lang="ko-KR" altLang="en-US"/>
        </a:p>
      </dgm:t>
    </dgm:pt>
    <dgm:pt modelId="{70578E41-1C97-45EE-8556-2023E1082153}" type="pres">
      <dgm:prSet presAssocID="{74CA9E4D-13F1-47B2-B0BC-3BCF9F72CDBE}" presName="Name21" presStyleCnt="0"/>
      <dgm:spPr/>
    </dgm:pt>
    <dgm:pt modelId="{A70CE338-4340-4DFE-AAA6-BFEAE7A8C14F}" type="pres">
      <dgm:prSet presAssocID="{74CA9E4D-13F1-47B2-B0BC-3BCF9F72CDBE}" presName="level2Shape" presStyleLbl="node4" presStyleIdx="4" presStyleCnt="44" custScaleX="163074" custScaleY="152056"/>
      <dgm:spPr/>
      <dgm:t>
        <a:bodyPr/>
        <a:lstStyle/>
        <a:p>
          <a:pPr latinLnBrk="1"/>
          <a:endParaRPr lang="ko-KR" altLang="en-US"/>
        </a:p>
      </dgm:t>
    </dgm:pt>
    <dgm:pt modelId="{E852097E-31E3-4B86-99C9-68695EBC7CBA}" type="pres">
      <dgm:prSet presAssocID="{74CA9E4D-13F1-47B2-B0BC-3BCF9F72CDBE}" presName="hierChild3" presStyleCnt="0"/>
      <dgm:spPr/>
    </dgm:pt>
    <dgm:pt modelId="{1A49C9A2-EBCB-4BC4-83EC-1A7A512B90A1}" type="pres">
      <dgm:prSet presAssocID="{C258023F-4FE5-4DA3-8C45-81F16361AC57}" presName="Name19" presStyleLbl="parChTrans1D4" presStyleIdx="5" presStyleCnt="44"/>
      <dgm:spPr/>
      <dgm:t>
        <a:bodyPr/>
        <a:lstStyle/>
        <a:p>
          <a:pPr latinLnBrk="1"/>
          <a:endParaRPr lang="ko-KR" altLang="en-US"/>
        </a:p>
      </dgm:t>
    </dgm:pt>
    <dgm:pt modelId="{197FEAE4-C0E9-40D3-A493-A53182A938BD}" type="pres">
      <dgm:prSet presAssocID="{0AF09CDF-55B9-4FAD-873D-83C9918955C9}" presName="Name21" presStyleCnt="0"/>
      <dgm:spPr/>
    </dgm:pt>
    <dgm:pt modelId="{D141B05E-1158-427A-B760-B2D4B7883FA1}" type="pres">
      <dgm:prSet presAssocID="{0AF09CDF-55B9-4FAD-873D-83C9918955C9}" presName="level2Shape" presStyleLbl="node4" presStyleIdx="5" presStyleCnt="44" custScaleX="184460" custScaleY="152243"/>
      <dgm:spPr/>
      <dgm:t>
        <a:bodyPr/>
        <a:lstStyle/>
        <a:p>
          <a:pPr latinLnBrk="1"/>
          <a:endParaRPr lang="ko-KR" altLang="en-US"/>
        </a:p>
      </dgm:t>
    </dgm:pt>
    <dgm:pt modelId="{9BCBE79A-DBB2-423F-8022-45F354A44683}" type="pres">
      <dgm:prSet presAssocID="{0AF09CDF-55B9-4FAD-873D-83C9918955C9}" presName="hierChild3" presStyleCnt="0"/>
      <dgm:spPr/>
    </dgm:pt>
    <dgm:pt modelId="{DC5480F9-07DD-4195-B70C-A5A88A3A83AF}" type="pres">
      <dgm:prSet presAssocID="{F3FFD094-C180-425F-A58C-8C49766B04B1}" presName="Name19" presStyleLbl="parChTrans1D4" presStyleIdx="6" presStyleCnt="44"/>
      <dgm:spPr/>
      <dgm:t>
        <a:bodyPr/>
        <a:lstStyle/>
        <a:p>
          <a:pPr latinLnBrk="1"/>
          <a:endParaRPr lang="ko-KR" altLang="en-US"/>
        </a:p>
      </dgm:t>
    </dgm:pt>
    <dgm:pt modelId="{23D2AC98-880A-47D1-A1CF-142A900BB51D}" type="pres">
      <dgm:prSet presAssocID="{B0B4DA10-2FBF-4DB5-9236-7D3F644CE3E6}" presName="Name21" presStyleCnt="0"/>
      <dgm:spPr/>
    </dgm:pt>
    <dgm:pt modelId="{1F4A05A2-FB7C-4882-8966-3C5AD9BDEE2A}" type="pres">
      <dgm:prSet presAssocID="{B0B4DA10-2FBF-4DB5-9236-7D3F644CE3E6}" presName="level2Shape" presStyleLbl="node4" presStyleIdx="6" presStyleCnt="44" custScaleX="209802" custScaleY="150887"/>
      <dgm:spPr/>
      <dgm:t>
        <a:bodyPr/>
        <a:lstStyle/>
        <a:p>
          <a:pPr latinLnBrk="1"/>
          <a:endParaRPr lang="ko-KR" altLang="en-US"/>
        </a:p>
      </dgm:t>
    </dgm:pt>
    <dgm:pt modelId="{8A17B073-C670-4A6A-AD09-231D9FDC22B5}" type="pres">
      <dgm:prSet presAssocID="{B0B4DA10-2FBF-4DB5-9236-7D3F644CE3E6}" presName="hierChild3" presStyleCnt="0"/>
      <dgm:spPr/>
    </dgm:pt>
    <dgm:pt modelId="{C4EBE096-CC4D-4B25-AB11-A06B7B17A996}" type="pres">
      <dgm:prSet presAssocID="{4564FC4C-CE9C-4CB6-9BDB-3F8D31079822}" presName="Name19" presStyleLbl="parChTrans1D3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DBAA87F1-91A7-4FF1-B37C-BB10BAF35547}" type="pres">
      <dgm:prSet presAssocID="{6CBE2B78-2EBF-4558-85B3-AC32C303CCFD}" presName="Name21" presStyleCnt="0"/>
      <dgm:spPr/>
    </dgm:pt>
    <dgm:pt modelId="{2FA1A9EC-A50A-4A56-8A97-8B36CF5A40C2}" type="pres">
      <dgm:prSet presAssocID="{6CBE2B78-2EBF-4558-85B3-AC32C303CCFD}" presName="level2Shape" presStyleLbl="node3" presStyleIdx="2" presStyleCnt="6" custScaleX="247476" custScaleY="181666"/>
      <dgm:spPr/>
      <dgm:t>
        <a:bodyPr/>
        <a:lstStyle/>
        <a:p>
          <a:pPr latinLnBrk="1"/>
          <a:endParaRPr lang="ko-KR" altLang="en-US"/>
        </a:p>
      </dgm:t>
    </dgm:pt>
    <dgm:pt modelId="{55FAB83B-C4BF-436C-A7F0-353D448EB26C}" type="pres">
      <dgm:prSet presAssocID="{6CBE2B78-2EBF-4558-85B3-AC32C303CCFD}" presName="hierChild3" presStyleCnt="0"/>
      <dgm:spPr/>
    </dgm:pt>
    <dgm:pt modelId="{0FA26607-F213-4DB6-B760-EF8F6DD5E287}" type="pres">
      <dgm:prSet presAssocID="{29E2DB2F-2964-48F4-AA9C-1C213B1AB197}" presName="Name19" presStyleLbl="parChTrans1D4" presStyleIdx="7" presStyleCnt="44"/>
      <dgm:spPr/>
      <dgm:t>
        <a:bodyPr/>
        <a:lstStyle/>
        <a:p>
          <a:pPr latinLnBrk="1"/>
          <a:endParaRPr lang="ko-KR" altLang="en-US"/>
        </a:p>
      </dgm:t>
    </dgm:pt>
    <dgm:pt modelId="{3C1B2F7F-3C25-4FE2-9BCD-34226AD1970C}" type="pres">
      <dgm:prSet presAssocID="{1EC3E31C-1F04-4CB8-8EE4-E034A76138FB}" presName="Name21" presStyleCnt="0"/>
      <dgm:spPr/>
    </dgm:pt>
    <dgm:pt modelId="{8B9944A2-244F-4C24-A9DB-E9C97DC8555B}" type="pres">
      <dgm:prSet presAssocID="{1EC3E31C-1F04-4CB8-8EE4-E034A76138FB}" presName="level2Shape" presStyleLbl="node4" presStyleIdx="7" presStyleCnt="44" custScaleX="247476" custScaleY="171642"/>
      <dgm:spPr/>
      <dgm:t>
        <a:bodyPr/>
        <a:lstStyle/>
        <a:p>
          <a:pPr latinLnBrk="1"/>
          <a:endParaRPr lang="ko-KR" altLang="en-US"/>
        </a:p>
      </dgm:t>
    </dgm:pt>
    <dgm:pt modelId="{39F0E5DC-B82C-44B3-93E2-041DC424A0A2}" type="pres">
      <dgm:prSet presAssocID="{1EC3E31C-1F04-4CB8-8EE4-E034A76138FB}" presName="hierChild3" presStyleCnt="0"/>
      <dgm:spPr/>
    </dgm:pt>
    <dgm:pt modelId="{DF962C3A-F182-4D56-80E7-CBE791EF4767}" type="pres">
      <dgm:prSet presAssocID="{7D08B1C4-2F82-4233-ADB6-451BA9C95F7D}" presName="Name19" presStyleLbl="parChTrans1D4" presStyleIdx="8" presStyleCnt="44"/>
      <dgm:spPr/>
      <dgm:t>
        <a:bodyPr/>
        <a:lstStyle/>
        <a:p>
          <a:pPr latinLnBrk="1"/>
          <a:endParaRPr lang="ko-KR" altLang="en-US"/>
        </a:p>
      </dgm:t>
    </dgm:pt>
    <dgm:pt modelId="{9799D9E7-9CFF-46CB-BDD9-0124E68EE788}" type="pres">
      <dgm:prSet presAssocID="{405A193E-E711-415C-A606-2E5F80C1CDA1}" presName="Name21" presStyleCnt="0"/>
      <dgm:spPr/>
    </dgm:pt>
    <dgm:pt modelId="{D629985E-FEBF-4D60-8EBA-22D8C60FD6D4}" type="pres">
      <dgm:prSet presAssocID="{405A193E-E711-415C-A606-2E5F80C1CDA1}" presName="level2Shape" presStyleLbl="node4" presStyleIdx="8" presStyleCnt="44" custScaleX="99349" custScaleY="239903"/>
      <dgm:spPr/>
      <dgm:t>
        <a:bodyPr/>
        <a:lstStyle/>
        <a:p>
          <a:pPr latinLnBrk="1"/>
          <a:endParaRPr lang="ko-KR" altLang="en-US"/>
        </a:p>
      </dgm:t>
    </dgm:pt>
    <dgm:pt modelId="{5619A8FA-D37E-48A4-89AD-E2259FBDC3C2}" type="pres">
      <dgm:prSet presAssocID="{405A193E-E711-415C-A606-2E5F80C1CDA1}" presName="hierChild3" presStyleCnt="0"/>
      <dgm:spPr/>
    </dgm:pt>
    <dgm:pt modelId="{A6B7C22C-A16E-4FD2-9AA3-5E8275EC3007}" type="pres">
      <dgm:prSet presAssocID="{DDC3C93D-36F5-4D07-BDDE-E9E7F2E9BF71}" presName="Name19" presStyleLbl="parChTrans1D4" presStyleIdx="9" presStyleCnt="44"/>
      <dgm:spPr/>
      <dgm:t>
        <a:bodyPr/>
        <a:lstStyle/>
        <a:p>
          <a:pPr latinLnBrk="1"/>
          <a:endParaRPr lang="ko-KR" altLang="en-US"/>
        </a:p>
      </dgm:t>
    </dgm:pt>
    <dgm:pt modelId="{2AD8225F-F0D6-4267-B388-C66EB6ADD264}" type="pres">
      <dgm:prSet presAssocID="{57DC5CB0-80A8-49B6-B744-0117443BFEAA}" presName="Name21" presStyleCnt="0"/>
      <dgm:spPr/>
    </dgm:pt>
    <dgm:pt modelId="{DB54F502-F4AE-49C5-B180-D684CC348882}" type="pres">
      <dgm:prSet presAssocID="{57DC5CB0-80A8-49B6-B744-0117443BFEAA}" presName="level2Shape" presStyleLbl="node4" presStyleIdx="9" presStyleCnt="44" custScaleX="210572" custScaleY="233631"/>
      <dgm:spPr/>
      <dgm:t>
        <a:bodyPr/>
        <a:lstStyle/>
        <a:p>
          <a:pPr latinLnBrk="1"/>
          <a:endParaRPr lang="ko-KR" altLang="en-US"/>
        </a:p>
      </dgm:t>
    </dgm:pt>
    <dgm:pt modelId="{7706DBA5-6201-43E1-843F-F7A5B6EACAFD}" type="pres">
      <dgm:prSet presAssocID="{57DC5CB0-80A8-49B6-B744-0117443BFEAA}" presName="hierChild3" presStyleCnt="0"/>
      <dgm:spPr/>
    </dgm:pt>
    <dgm:pt modelId="{9113063D-9F85-45E6-B3DC-87468AF9E930}" type="pres">
      <dgm:prSet presAssocID="{0E4D196A-C1F6-448B-A7AD-A9AE0AAC41F0}" presName="Name19" presStyleLbl="parChTrans1D3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8ED406A3-A51B-4AD4-8D8D-D71ABF49EA19}" type="pres">
      <dgm:prSet presAssocID="{EB825152-16B8-43E7-A054-43631DFB1826}" presName="Name21" presStyleCnt="0"/>
      <dgm:spPr/>
    </dgm:pt>
    <dgm:pt modelId="{51634755-56A9-4A9C-BB79-A6DA95C6D4BC}" type="pres">
      <dgm:prSet presAssocID="{EB825152-16B8-43E7-A054-43631DFB1826}" presName="level2Shape" presStyleLbl="node3" presStyleIdx="3" presStyleCnt="6" custScaleX="297003" custScaleY="216960"/>
      <dgm:spPr/>
      <dgm:t>
        <a:bodyPr/>
        <a:lstStyle/>
        <a:p>
          <a:pPr latinLnBrk="1"/>
          <a:endParaRPr lang="ko-KR" altLang="en-US"/>
        </a:p>
      </dgm:t>
    </dgm:pt>
    <dgm:pt modelId="{90382C6D-0D59-43E3-A582-797EA6C6BB40}" type="pres">
      <dgm:prSet presAssocID="{EB825152-16B8-43E7-A054-43631DFB1826}" presName="hierChild3" presStyleCnt="0"/>
      <dgm:spPr/>
    </dgm:pt>
    <dgm:pt modelId="{14EE3F8A-EAB5-41D2-9EE0-E29648CFA963}" type="pres">
      <dgm:prSet presAssocID="{90591A5E-F9D1-4D5D-AD6D-C32220BD6B87}" presName="Name19" presStyleLbl="parChTrans1D4" presStyleIdx="10" presStyleCnt="44"/>
      <dgm:spPr/>
      <dgm:t>
        <a:bodyPr/>
        <a:lstStyle/>
        <a:p>
          <a:pPr latinLnBrk="1"/>
          <a:endParaRPr lang="ko-KR" altLang="en-US"/>
        </a:p>
      </dgm:t>
    </dgm:pt>
    <dgm:pt modelId="{849B29B7-946A-4FD8-AE29-CB7913E4C54E}" type="pres">
      <dgm:prSet presAssocID="{0D0CC9B7-0F0A-44A2-B868-08C3F587D7B2}" presName="Name21" presStyleCnt="0"/>
      <dgm:spPr/>
    </dgm:pt>
    <dgm:pt modelId="{D6BFA981-CD07-44E7-97DE-39E7D3EF7D45}" type="pres">
      <dgm:prSet presAssocID="{0D0CC9B7-0F0A-44A2-B868-08C3F587D7B2}" presName="level2Shape" presStyleLbl="node4" presStyleIdx="10" presStyleCnt="44" custScaleX="89124" custScaleY="264037"/>
      <dgm:spPr/>
      <dgm:t>
        <a:bodyPr/>
        <a:lstStyle/>
        <a:p>
          <a:pPr latinLnBrk="1"/>
          <a:endParaRPr lang="ko-KR" altLang="en-US"/>
        </a:p>
      </dgm:t>
    </dgm:pt>
    <dgm:pt modelId="{2EFE9B21-34B2-417A-A6D5-DBEA1B974B99}" type="pres">
      <dgm:prSet presAssocID="{0D0CC9B7-0F0A-44A2-B868-08C3F587D7B2}" presName="hierChild3" presStyleCnt="0"/>
      <dgm:spPr/>
    </dgm:pt>
    <dgm:pt modelId="{84803EFE-2F31-4144-8EF2-7091412ABA56}" type="pres">
      <dgm:prSet presAssocID="{733CDA3C-9BA6-4B8B-95AD-7620DB52C84E}" presName="Name19" presStyleLbl="parChTrans1D4" presStyleIdx="11" presStyleCnt="44"/>
      <dgm:spPr/>
      <dgm:t>
        <a:bodyPr/>
        <a:lstStyle/>
        <a:p>
          <a:pPr latinLnBrk="1"/>
          <a:endParaRPr lang="ko-KR" altLang="en-US"/>
        </a:p>
      </dgm:t>
    </dgm:pt>
    <dgm:pt modelId="{59C1913B-94BC-47D6-98BF-6F5DB5EF8843}" type="pres">
      <dgm:prSet presAssocID="{8727EFA1-9DE3-4438-B1B3-627379FE4A69}" presName="Name21" presStyleCnt="0"/>
      <dgm:spPr/>
    </dgm:pt>
    <dgm:pt modelId="{62F04815-34E1-40AB-8B1E-45326DE804CC}" type="pres">
      <dgm:prSet presAssocID="{8727EFA1-9DE3-4438-B1B3-627379FE4A69}" presName="level2Shape" presStyleLbl="node4" presStyleIdx="11" presStyleCnt="44" custScaleX="301139" custScaleY="272044"/>
      <dgm:spPr/>
      <dgm:t>
        <a:bodyPr/>
        <a:lstStyle/>
        <a:p>
          <a:pPr latinLnBrk="1"/>
          <a:endParaRPr lang="ko-KR" altLang="en-US"/>
        </a:p>
      </dgm:t>
    </dgm:pt>
    <dgm:pt modelId="{78E44364-7489-4C0D-8C53-EEF377FC0390}" type="pres">
      <dgm:prSet presAssocID="{8727EFA1-9DE3-4438-B1B3-627379FE4A69}" presName="hierChild3" presStyleCnt="0"/>
      <dgm:spPr/>
    </dgm:pt>
    <dgm:pt modelId="{788B5F2A-AF5F-44A5-9244-8D7DDB45C888}" type="pres">
      <dgm:prSet presAssocID="{FD194160-037A-4626-87BF-9D1BADCF28ED}" presName="Name19" presStyleLbl="parChTrans1D4" presStyleIdx="12" presStyleCnt="44"/>
      <dgm:spPr/>
      <dgm:t>
        <a:bodyPr/>
        <a:lstStyle/>
        <a:p>
          <a:pPr latinLnBrk="1"/>
          <a:endParaRPr lang="ko-KR" altLang="en-US"/>
        </a:p>
      </dgm:t>
    </dgm:pt>
    <dgm:pt modelId="{FB40D4E3-8D42-456D-9C7A-BCCFA51315C8}" type="pres">
      <dgm:prSet presAssocID="{AC309166-BA18-469B-BF1E-70CFA0AA1F69}" presName="Name21" presStyleCnt="0"/>
      <dgm:spPr/>
    </dgm:pt>
    <dgm:pt modelId="{39DA95D0-0E16-4C22-A49F-CC83CEE3B385}" type="pres">
      <dgm:prSet presAssocID="{AC309166-BA18-469B-BF1E-70CFA0AA1F69}" presName="level2Shape" presStyleLbl="node4" presStyleIdx="12" presStyleCnt="44" custScaleX="74448" custScaleY="141531"/>
      <dgm:spPr/>
      <dgm:t>
        <a:bodyPr/>
        <a:lstStyle/>
        <a:p>
          <a:pPr latinLnBrk="1"/>
          <a:endParaRPr lang="ko-KR" altLang="en-US"/>
        </a:p>
      </dgm:t>
    </dgm:pt>
    <dgm:pt modelId="{A74A3F16-602E-4C68-8D0C-1BA50F28C721}" type="pres">
      <dgm:prSet presAssocID="{AC309166-BA18-469B-BF1E-70CFA0AA1F69}" presName="hierChild3" presStyleCnt="0"/>
      <dgm:spPr/>
    </dgm:pt>
    <dgm:pt modelId="{976C036C-BFAC-4A18-B7CD-75A62EB738AC}" type="pres">
      <dgm:prSet presAssocID="{2A91AF89-35DF-4E44-92D6-EB3EBF223C88}" presName="Name19" presStyleLbl="parChTrans1D4" presStyleIdx="13" presStyleCnt="44"/>
      <dgm:spPr/>
      <dgm:t>
        <a:bodyPr/>
        <a:lstStyle/>
        <a:p>
          <a:pPr latinLnBrk="1"/>
          <a:endParaRPr lang="ko-KR" altLang="en-US"/>
        </a:p>
      </dgm:t>
    </dgm:pt>
    <dgm:pt modelId="{B7A6EFD6-FC4E-47DA-A6A9-C80805A489C0}" type="pres">
      <dgm:prSet presAssocID="{10768DFC-E468-4B08-9018-148804CB67B5}" presName="Name21" presStyleCnt="0"/>
      <dgm:spPr/>
    </dgm:pt>
    <dgm:pt modelId="{AFC7408A-59AA-400A-AC79-C48E46E1413F}" type="pres">
      <dgm:prSet presAssocID="{10768DFC-E468-4B08-9018-148804CB67B5}" presName="level2Shape" presStyleLbl="node4" presStyleIdx="13" presStyleCnt="44" custScaleX="135062" custScaleY="137942"/>
      <dgm:spPr/>
      <dgm:t>
        <a:bodyPr/>
        <a:lstStyle/>
        <a:p>
          <a:pPr latinLnBrk="1"/>
          <a:endParaRPr lang="ko-KR" altLang="en-US"/>
        </a:p>
      </dgm:t>
    </dgm:pt>
    <dgm:pt modelId="{FF9F71D5-A436-4BBC-BE68-B7946FEA7120}" type="pres">
      <dgm:prSet presAssocID="{10768DFC-E468-4B08-9018-148804CB67B5}" presName="hierChild3" presStyleCnt="0"/>
      <dgm:spPr/>
    </dgm:pt>
    <dgm:pt modelId="{291070B5-0FC5-42D1-824C-DEE84164A16A}" type="pres">
      <dgm:prSet presAssocID="{8B9A5896-1E85-4DEE-984D-41B1136D3F98}" presName="Name19" presStyleLbl="parChTrans1D3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CEBD3E20-7CB1-4E18-BF57-6AE50705D2E1}" type="pres">
      <dgm:prSet presAssocID="{BCE5C51C-2575-4982-AC9C-89246357166F}" presName="Name21" presStyleCnt="0"/>
      <dgm:spPr/>
    </dgm:pt>
    <dgm:pt modelId="{F2B8A395-C748-4B87-BB0B-204A231D7E20}" type="pres">
      <dgm:prSet presAssocID="{BCE5C51C-2575-4982-AC9C-89246357166F}" presName="level2Shape" presStyleLbl="node3" presStyleIdx="4" presStyleCnt="6" custScaleX="381253" custScaleY="159380"/>
      <dgm:spPr/>
      <dgm:t>
        <a:bodyPr/>
        <a:lstStyle/>
        <a:p>
          <a:pPr latinLnBrk="1"/>
          <a:endParaRPr lang="ko-KR" altLang="en-US"/>
        </a:p>
      </dgm:t>
    </dgm:pt>
    <dgm:pt modelId="{025DF7DF-5AE6-4B4A-947E-0327AF481BBA}" type="pres">
      <dgm:prSet presAssocID="{BCE5C51C-2575-4982-AC9C-89246357166F}" presName="hierChild3" presStyleCnt="0"/>
      <dgm:spPr/>
    </dgm:pt>
    <dgm:pt modelId="{F87B46AC-3A3A-4620-AC91-A511AE1E710C}" type="pres">
      <dgm:prSet presAssocID="{7AC34799-E3A0-45A8-AD71-6718EAD70156}" presName="Name19" presStyleLbl="parChTrans1D4" presStyleIdx="14" presStyleCnt="44"/>
      <dgm:spPr/>
      <dgm:t>
        <a:bodyPr/>
        <a:lstStyle/>
        <a:p>
          <a:pPr latinLnBrk="1"/>
          <a:endParaRPr lang="ko-KR" altLang="en-US"/>
        </a:p>
      </dgm:t>
    </dgm:pt>
    <dgm:pt modelId="{E3AB5225-D696-4311-9B38-16BD1257AFE1}" type="pres">
      <dgm:prSet presAssocID="{80358F26-FA40-4BB1-8E96-1E285FD8E6F7}" presName="Name21" presStyleCnt="0"/>
      <dgm:spPr/>
    </dgm:pt>
    <dgm:pt modelId="{0FCFE2DE-49F4-447F-AB46-9F7E301E1592}" type="pres">
      <dgm:prSet presAssocID="{80358F26-FA40-4BB1-8E96-1E285FD8E6F7}" presName="level2Shape" presStyleLbl="node4" presStyleIdx="14" presStyleCnt="44" custScaleX="227177" custScaleY="194314"/>
      <dgm:spPr/>
      <dgm:t>
        <a:bodyPr/>
        <a:lstStyle/>
        <a:p>
          <a:pPr latinLnBrk="1"/>
          <a:endParaRPr lang="ko-KR" altLang="en-US"/>
        </a:p>
      </dgm:t>
    </dgm:pt>
    <dgm:pt modelId="{10E5E57E-D67E-400D-8DFF-C13B26507E54}" type="pres">
      <dgm:prSet presAssocID="{80358F26-FA40-4BB1-8E96-1E285FD8E6F7}" presName="hierChild3" presStyleCnt="0"/>
      <dgm:spPr/>
    </dgm:pt>
    <dgm:pt modelId="{D6DC861A-82DE-471E-A839-9C0D4CBC7E31}" type="pres">
      <dgm:prSet presAssocID="{40976468-9357-40F9-B870-5B360A7F0D8D}" presName="Name19" presStyleLbl="parChTrans1D4" presStyleIdx="15" presStyleCnt="44"/>
      <dgm:spPr/>
      <dgm:t>
        <a:bodyPr/>
        <a:lstStyle/>
        <a:p>
          <a:pPr latinLnBrk="1"/>
          <a:endParaRPr lang="ko-KR" altLang="en-US"/>
        </a:p>
      </dgm:t>
    </dgm:pt>
    <dgm:pt modelId="{08A3731A-6574-43B5-AB8D-517BFEEE8298}" type="pres">
      <dgm:prSet presAssocID="{62C3BF73-40AC-49E8-BE68-130C207B86D5}" presName="Name21" presStyleCnt="0"/>
      <dgm:spPr/>
    </dgm:pt>
    <dgm:pt modelId="{3F0E2DCD-F4AC-4638-B235-B2A75317A7B3}" type="pres">
      <dgm:prSet presAssocID="{62C3BF73-40AC-49E8-BE68-130C207B86D5}" presName="level2Shape" presStyleLbl="node4" presStyleIdx="15" presStyleCnt="44" custScaleX="77069" custScaleY="203102"/>
      <dgm:spPr/>
      <dgm:t>
        <a:bodyPr/>
        <a:lstStyle/>
        <a:p>
          <a:pPr latinLnBrk="1"/>
          <a:endParaRPr lang="ko-KR" altLang="en-US"/>
        </a:p>
      </dgm:t>
    </dgm:pt>
    <dgm:pt modelId="{99CE3DDE-5042-4BD9-85EE-61D9676D55A8}" type="pres">
      <dgm:prSet presAssocID="{62C3BF73-40AC-49E8-BE68-130C207B86D5}" presName="hierChild3" presStyleCnt="0"/>
      <dgm:spPr/>
    </dgm:pt>
    <dgm:pt modelId="{94B50839-F3AA-4CD1-BF4F-0DB09CF38B28}" type="pres">
      <dgm:prSet presAssocID="{09CABF14-B9E7-40D6-9CEF-83D814B9FEC8}" presName="Name19" presStyleLbl="parChTrans1D4" presStyleIdx="16" presStyleCnt="44"/>
      <dgm:spPr/>
      <dgm:t>
        <a:bodyPr/>
        <a:lstStyle/>
        <a:p>
          <a:pPr latinLnBrk="1"/>
          <a:endParaRPr lang="ko-KR" altLang="en-US"/>
        </a:p>
      </dgm:t>
    </dgm:pt>
    <dgm:pt modelId="{BAFC5CD2-A524-41CC-AFA2-39D026D5C4E8}" type="pres">
      <dgm:prSet presAssocID="{538D50D8-6550-45C7-BC83-F1BBE44B1436}" presName="Name21" presStyleCnt="0"/>
      <dgm:spPr/>
    </dgm:pt>
    <dgm:pt modelId="{60DDE67E-9F2D-4449-9C25-14BC6FE323F3}" type="pres">
      <dgm:prSet presAssocID="{538D50D8-6550-45C7-BC83-F1BBE44B1436}" presName="level2Shape" presStyleLbl="node4" presStyleIdx="16" presStyleCnt="44" custScaleX="243369" custScaleY="202095"/>
      <dgm:spPr/>
      <dgm:t>
        <a:bodyPr/>
        <a:lstStyle/>
        <a:p>
          <a:pPr latinLnBrk="1"/>
          <a:endParaRPr lang="ko-KR" altLang="en-US"/>
        </a:p>
      </dgm:t>
    </dgm:pt>
    <dgm:pt modelId="{21D83524-4652-48E0-93CC-77538B14097C}" type="pres">
      <dgm:prSet presAssocID="{538D50D8-6550-45C7-BC83-F1BBE44B1436}" presName="hierChild3" presStyleCnt="0"/>
      <dgm:spPr/>
    </dgm:pt>
    <dgm:pt modelId="{4C89DAE0-8AF4-4BF7-9BDE-8087D11A7B9F}" type="pres">
      <dgm:prSet presAssocID="{00C4CAC6-B661-49C0-B095-8BEB8D983805}" presName="Name19" presStyleLbl="parChTrans1D4" presStyleIdx="17" presStyleCnt="44"/>
      <dgm:spPr/>
      <dgm:t>
        <a:bodyPr/>
        <a:lstStyle/>
        <a:p>
          <a:pPr latinLnBrk="1"/>
          <a:endParaRPr lang="ko-KR" altLang="en-US"/>
        </a:p>
      </dgm:t>
    </dgm:pt>
    <dgm:pt modelId="{B37A0D14-1B17-48CB-8722-7710910C3A72}" type="pres">
      <dgm:prSet presAssocID="{2DC18720-EACB-4A37-8027-F5917BAB3CFF}" presName="Name21" presStyleCnt="0"/>
      <dgm:spPr/>
    </dgm:pt>
    <dgm:pt modelId="{2A288267-AC00-47F0-BABE-89845BAA2E5B}" type="pres">
      <dgm:prSet presAssocID="{2DC18720-EACB-4A37-8027-F5917BAB3CFF}" presName="level2Shape" presStyleLbl="node4" presStyleIdx="17" presStyleCnt="44" custScaleX="42207"/>
      <dgm:spPr/>
      <dgm:t>
        <a:bodyPr/>
        <a:lstStyle/>
        <a:p>
          <a:pPr latinLnBrk="1"/>
          <a:endParaRPr lang="ko-KR" altLang="en-US"/>
        </a:p>
      </dgm:t>
    </dgm:pt>
    <dgm:pt modelId="{60BB7D92-D41B-4EE6-ADB6-F8E8675F1DB1}" type="pres">
      <dgm:prSet presAssocID="{2DC18720-EACB-4A37-8027-F5917BAB3CFF}" presName="hierChild3" presStyleCnt="0"/>
      <dgm:spPr/>
    </dgm:pt>
    <dgm:pt modelId="{DD029C74-E0C7-49BC-8DCC-C678EC94503E}" type="pres">
      <dgm:prSet presAssocID="{43A6C9EB-D525-4A7B-A35D-D9D721069055}" presName="Name19" presStyleLbl="parChTrans1D4" presStyleIdx="18" presStyleCnt="44"/>
      <dgm:spPr/>
      <dgm:t>
        <a:bodyPr/>
        <a:lstStyle/>
        <a:p>
          <a:pPr latinLnBrk="1"/>
          <a:endParaRPr lang="ko-KR" altLang="en-US"/>
        </a:p>
      </dgm:t>
    </dgm:pt>
    <dgm:pt modelId="{B479A7AF-B6A0-43FF-9599-BA725CACAE89}" type="pres">
      <dgm:prSet presAssocID="{4C10E020-8CD4-4D67-AA16-3B190F263AE8}" presName="Name21" presStyleCnt="0"/>
      <dgm:spPr/>
    </dgm:pt>
    <dgm:pt modelId="{27ECE89C-BC7E-4440-B54B-3AC2AA701641}" type="pres">
      <dgm:prSet presAssocID="{4C10E020-8CD4-4D67-AA16-3B190F263AE8}" presName="level2Shape" presStyleLbl="node4" presStyleIdx="18" presStyleCnt="44" custScaleX="42207"/>
      <dgm:spPr/>
      <dgm:t>
        <a:bodyPr/>
        <a:lstStyle/>
        <a:p>
          <a:pPr latinLnBrk="1"/>
          <a:endParaRPr lang="ko-KR" altLang="en-US"/>
        </a:p>
      </dgm:t>
    </dgm:pt>
    <dgm:pt modelId="{55BD431C-D7E6-452A-82B8-BC8926168F54}" type="pres">
      <dgm:prSet presAssocID="{4C10E020-8CD4-4D67-AA16-3B190F263AE8}" presName="hierChild3" presStyleCnt="0"/>
      <dgm:spPr/>
    </dgm:pt>
    <dgm:pt modelId="{61947134-E52E-49AD-BA93-248A58E6613F}" type="pres">
      <dgm:prSet presAssocID="{473A9F3D-ECA6-4247-9067-703CEFA3F57E}" presName="Name19" presStyleLbl="parChTrans1D4" presStyleIdx="19" presStyleCnt="44"/>
      <dgm:spPr/>
      <dgm:t>
        <a:bodyPr/>
        <a:lstStyle/>
        <a:p>
          <a:pPr latinLnBrk="1"/>
          <a:endParaRPr lang="ko-KR" altLang="en-US"/>
        </a:p>
      </dgm:t>
    </dgm:pt>
    <dgm:pt modelId="{A5B9502B-A850-4AEC-9216-CE8E715A631F}" type="pres">
      <dgm:prSet presAssocID="{BE4825F6-528B-460C-A80D-16C5E748452A}" presName="Name21" presStyleCnt="0"/>
      <dgm:spPr/>
    </dgm:pt>
    <dgm:pt modelId="{F56D05C5-38E3-4B56-9AC0-787612522C4A}" type="pres">
      <dgm:prSet presAssocID="{BE4825F6-528B-460C-A80D-16C5E748452A}" presName="level2Shape" presStyleLbl="node4" presStyleIdx="19" presStyleCnt="44" custScaleX="42207"/>
      <dgm:spPr/>
      <dgm:t>
        <a:bodyPr/>
        <a:lstStyle/>
        <a:p>
          <a:pPr latinLnBrk="1"/>
          <a:endParaRPr lang="ko-KR" altLang="en-US"/>
        </a:p>
      </dgm:t>
    </dgm:pt>
    <dgm:pt modelId="{938EE6DA-D202-4A3C-82CB-A4F03D133393}" type="pres">
      <dgm:prSet presAssocID="{BE4825F6-528B-460C-A80D-16C5E748452A}" presName="hierChild3" presStyleCnt="0"/>
      <dgm:spPr/>
    </dgm:pt>
    <dgm:pt modelId="{BA90D634-24F9-4233-8743-BAA152F85055}" type="pres">
      <dgm:prSet presAssocID="{1814C7A1-9B66-4BE4-8920-6B11E67054A9}" presName="Name19" presStyleLbl="parChTrans1D4" presStyleIdx="20" presStyleCnt="44"/>
      <dgm:spPr/>
      <dgm:t>
        <a:bodyPr/>
        <a:lstStyle/>
        <a:p>
          <a:pPr latinLnBrk="1"/>
          <a:endParaRPr lang="ko-KR" altLang="en-US"/>
        </a:p>
      </dgm:t>
    </dgm:pt>
    <dgm:pt modelId="{C330C8B2-680A-43F4-998E-C13B834743E7}" type="pres">
      <dgm:prSet presAssocID="{8507B656-DC7F-42C3-BD80-A7AFC1DC248F}" presName="Name21" presStyleCnt="0"/>
      <dgm:spPr/>
    </dgm:pt>
    <dgm:pt modelId="{62B1A004-8673-43E4-A15C-2B1D3A2A42AF}" type="pres">
      <dgm:prSet presAssocID="{8507B656-DC7F-42C3-BD80-A7AFC1DC248F}" presName="level2Shape" presStyleLbl="node4" presStyleIdx="20" presStyleCnt="44" custScaleX="42207"/>
      <dgm:spPr/>
      <dgm:t>
        <a:bodyPr/>
        <a:lstStyle/>
        <a:p>
          <a:pPr latinLnBrk="1"/>
          <a:endParaRPr lang="ko-KR" altLang="en-US"/>
        </a:p>
      </dgm:t>
    </dgm:pt>
    <dgm:pt modelId="{1D39D99A-311D-41FA-90BB-577D75E92FF9}" type="pres">
      <dgm:prSet presAssocID="{8507B656-DC7F-42C3-BD80-A7AFC1DC248F}" presName="hierChild3" presStyleCnt="0"/>
      <dgm:spPr/>
    </dgm:pt>
    <dgm:pt modelId="{1F43D402-D817-40FC-84B2-3D7AD1A36D9B}" type="pres">
      <dgm:prSet presAssocID="{3AD482E9-F983-445B-AB6A-EFD0A438F81F}" presName="Name19" presStyleLbl="parChTrans1D3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9E2F1A32-094D-4601-BDB8-C0CA8AF4AD69}" type="pres">
      <dgm:prSet presAssocID="{8968ED5A-CD5F-4DB1-B3A0-5BB141FECCC0}" presName="Name21" presStyleCnt="0"/>
      <dgm:spPr/>
    </dgm:pt>
    <dgm:pt modelId="{93308449-5ED6-4B7F-801A-BCD0F6E0F259}" type="pres">
      <dgm:prSet presAssocID="{8968ED5A-CD5F-4DB1-B3A0-5BB141FECCC0}" presName="level2Shape" presStyleLbl="node3" presStyleIdx="5" presStyleCnt="6" custScaleX="461087" custScaleY="162465"/>
      <dgm:spPr/>
      <dgm:t>
        <a:bodyPr/>
        <a:lstStyle/>
        <a:p>
          <a:pPr latinLnBrk="1"/>
          <a:endParaRPr lang="ko-KR" altLang="en-US"/>
        </a:p>
      </dgm:t>
    </dgm:pt>
    <dgm:pt modelId="{F7DDBC14-9E74-4E1D-B522-0DBFD5D99D9C}" type="pres">
      <dgm:prSet presAssocID="{8968ED5A-CD5F-4DB1-B3A0-5BB141FECCC0}" presName="hierChild3" presStyleCnt="0"/>
      <dgm:spPr/>
    </dgm:pt>
    <dgm:pt modelId="{78368ECF-3678-4A47-B052-430F2DFF529D}" type="pres">
      <dgm:prSet presAssocID="{10B76A95-25D7-4B96-B6AC-980DD1E04C5B}" presName="Name19" presStyleLbl="parChTrans1D4" presStyleIdx="21" presStyleCnt="44"/>
      <dgm:spPr/>
      <dgm:t>
        <a:bodyPr/>
        <a:lstStyle/>
        <a:p>
          <a:pPr latinLnBrk="1"/>
          <a:endParaRPr lang="ko-KR" altLang="en-US"/>
        </a:p>
      </dgm:t>
    </dgm:pt>
    <dgm:pt modelId="{F5F0ABBE-7075-4516-B27B-28A57EDB75F7}" type="pres">
      <dgm:prSet presAssocID="{1F0FDF9A-0045-4D3C-A01C-E8448C1B662D}" presName="Name21" presStyleCnt="0"/>
      <dgm:spPr/>
    </dgm:pt>
    <dgm:pt modelId="{5B4C7D4B-3D0C-4F22-8F47-6D23402F754F}" type="pres">
      <dgm:prSet presAssocID="{1F0FDF9A-0045-4D3C-A01C-E8448C1B662D}" presName="level2Shape" presStyleLbl="node4" presStyleIdx="21" presStyleCnt="44" custScaleX="295486" custScaleY="152232"/>
      <dgm:spPr/>
      <dgm:t>
        <a:bodyPr/>
        <a:lstStyle/>
        <a:p>
          <a:pPr latinLnBrk="1"/>
          <a:endParaRPr lang="ko-KR" altLang="en-US"/>
        </a:p>
      </dgm:t>
    </dgm:pt>
    <dgm:pt modelId="{2850D372-79A5-40FC-A3CD-24EC1B85A59B}" type="pres">
      <dgm:prSet presAssocID="{1F0FDF9A-0045-4D3C-A01C-E8448C1B662D}" presName="hierChild3" presStyleCnt="0"/>
      <dgm:spPr/>
    </dgm:pt>
    <dgm:pt modelId="{A650376A-3BE8-4A8F-B9A9-6EC18767E00D}" type="pres">
      <dgm:prSet presAssocID="{CDBD7E88-D4D5-41D3-89B4-901B19205E9D}" presName="Name19" presStyleLbl="parChTrans1D4" presStyleIdx="22" presStyleCnt="44"/>
      <dgm:spPr/>
      <dgm:t>
        <a:bodyPr/>
        <a:lstStyle/>
        <a:p>
          <a:pPr latinLnBrk="1"/>
          <a:endParaRPr lang="ko-KR" altLang="en-US"/>
        </a:p>
      </dgm:t>
    </dgm:pt>
    <dgm:pt modelId="{020DCCD2-7402-4359-81D2-5EB11F4FD6CD}" type="pres">
      <dgm:prSet presAssocID="{F70AC197-1B3B-4356-BD10-008E33B2AC4B}" presName="Name21" presStyleCnt="0"/>
      <dgm:spPr/>
    </dgm:pt>
    <dgm:pt modelId="{9382927D-EA77-4D4C-B54A-D7BFB6888C11}" type="pres">
      <dgm:prSet presAssocID="{F70AC197-1B3B-4356-BD10-008E33B2AC4B}" presName="level2Shape" presStyleLbl="node4" presStyleIdx="22" presStyleCnt="44" custScaleX="264671" custScaleY="166109"/>
      <dgm:spPr/>
      <dgm:t>
        <a:bodyPr/>
        <a:lstStyle/>
        <a:p>
          <a:pPr latinLnBrk="1"/>
          <a:endParaRPr lang="ko-KR" altLang="en-US"/>
        </a:p>
      </dgm:t>
    </dgm:pt>
    <dgm:pt modelId="{F9022786-FF17-4217-936C-309FABD92566}" type="pres">
      <dgm:prSet presAssocID="{F70AC197-1B3B-4356-BD10-008E33B2AC4B}" presName="hierChild3" presStyleCnt="0"/>
      <dgm:spPr/>
    </dgm:pt>
    <dgm:pt modelId="{8966F828-2A26-4299-A0E2-0C48411BC890}" type="pres">
      <dgm:prSet presAssocID="{F89BD448-37D8-446B-B2E2-9129BD1D3C3E}" presName="Name19" presStyleLbl="parChTrans1D4" presStyleIdx="23" presStyleCnt="44"/>
      <dgm:spPr/>
      <dgm:t>
        <a:bodyPr/>
        <a:lstStyle/>
        <a:p>
          <a:pPr latinLnBrk="1"/>
          <a:endParaRPr lang="ko-KR" altLang="en-US"/>
        </a:p>
      </dgm:t>
    </dgm:pt>
    <dgm:pt modelId="{B8D6E7E9-6A95-4B89-A940-833F9933253E}" type="pres">
      <dgm:prSet presAssocID="{4F52343D-E3F8-429B-8339-A266EB0FCE92}" presName="Name21" presStyleCnt="0"/>
      <dgm:spPr/>
    </dgm:pt>
    <dgm:pt modelId="{47095403-C816-4C8A-AAE7-8C6895A88DC0}" type="pres">
      <dgm:prSet presAssocID="{4F52343D-E3F8-429B-8339-A266EB0FCE92}" presName="level2Shape" presStyleLbl="node4" presStyleIdx="23" presStyleCnt="44" custScaleY="142235"/>
      <dgm:spPr/>
      <dgm:t>
        <a:bodyPr/>
        <a:lstStyle/>
        <a:p>
          <a:pPr latinLnBrk="1"/>
          <a:endParaRPr lang="ko-KR" altLang="en-US"/>
        </a:p>
      </dgm:t>
    </dgm:pt>
    <dgm:pt modelId="{FBDE361B-85EB-4D10-BF98-11330D66DE69}" type="pres">
      <dgm:prSet presAssocID="{4F52343D-E3F8-429B-8339-A266EB0FCE92}" presName="hierChild3" presStyleCnt="0"/>
      <dgm:spPr/>
    </dgm:pt>
    <dgm:pt modelId="{24A7D8B2-12CE-46A8-9577-CC079118295F}" type="pres">
      <dgm:prSet presAssocID="{7D3B5142-04EE-4177-9C6E-9661C1B47929}" presName="Name19" presStyleLbl="parChTrans1D4" presStyleIdx="24" presStyleCnt="44"/>
      <dgm:spPr/>
      <dgm:t>
        <a:bodyPr/>
        <a:lstStyle/>
        <a:p>
          <a:pPr latinLnBrk="1"/>
          <a:endParaRPr lang="ko-KR" altLang="en-US"/>
        </a:p>
      </dgm:t>
    </dgm:pt>
    <dgm:pt modelId="{F5A190F1-AD2D-4006-BA47-26FD06995D11}" type="pres">
      <dgm:prSet presAssocID="{6234AC8E-DB59-4557-93EA-2B8DDEA6B82D}" presName="Name21" presStyleCnt="0"/>
      <dgm:spPr/>
    </dgm:pt>
    <dgm:pt modelId="{27D2E1D8-909E-4CA8-A930-0F8338A3DD93}" type="pres">
      <dgm:prSet presAssocID="{6234AC8E-DB59-4557-93EA-2B8DDEA6B82D}" presName="level2Shape" presStyleLbl="node4" presStyleIdx="24" presStyleCnt="44" custScaleY="169298"/>
      <dgm:spPr/>
      <dgm:t>
        <a:bodyPr/>
        <a:lstStyle/>
        <a:p>
          <a:pPr latinLnBrk="1"/>
          <a:endParaRPr lang="ko-KR" altLang="en-US"/>
        </a:p>
      </dgm:t>
    </dgm:pt>
    <dgm:pt modelId="{AF4E8110-CBA3-4332-BD73-5BDFF0BC6D54}" type="pres">
      <dgm:prSet presAssocID="{6234AC8E-DB59-4557-93EA-2B8DDEA6B82D}" presName="hierChild3" presStyleCnt="0"/>
      <dgm:spPr/>
    </dgm:pt>
    <dgm:pt modelId="{3E194499-6CFC-4121-94C4-3288B52D8466}" type="pres">
      <dgm:prSet presAssocID="{42FB9D4D-E998-4BFD-BAE5-22F3EFD6C29C}" presName="Name19" presStyleLbl="parChTrans1D4" presStyleIdx="25" presStyleCnt="44"/>
      <dgm:spPr/>
      <dgm:t>
        <a:bodyPr/>
        <a:lstStyle/>
        <a:p>
          <a:pPr latinLnBrk="1"/>
          <a:endParaRPr lang="ko-KR" altLang="en-US"/>
        </a:p>
      </dgm:t>
    </dgm:pt>
    <dgm:pt modelId="{E910B97B-3813-4FBF-B681-28382C952631}" type="pres">
      <dgm:prSet presAssocID="{C1F86A0C-B72E-4408-B256-870C5E21CF05}" presName="Name21" presStyleCnt="0"/>
      <dgm:spPr/>
    </dgm:pt>
    <dgm:pt modelId="{6A392A90-25E4-4734-B1F8-3A77AC4B650F}" type="pres">
      <dgm:prSet presAssocID="{C1F86A0C-B72E-4408-B256-870C5E21CF05}" presName="level2Shape" presStyleLbl="node4" presStyleIdx="25" presStyleCnt="44" custScaleX="288747" custScaleY="150153"/>
      <dgm:spPr/>
      <dgm:t>
        <a:bodyPr/>
        <a:lstStyle/>
        <a:p>
          <a:pPr latinLnBrk="1"/>
          <a:endParaRPr lang="ko-KR" altLang="en-US"/>
        </a:p>
      </dgm:t>
    </dgm:pt>
    <dgm:pt modelId="{2650D1A7-AC65-4EEE-930B-D9967D4FD717}" type="pres">
      <dgm:prSet presAssocID="{C1F86A0C-B72E-4408-B256-870C5E21CF05}" presName="hierChild3" presStyleCnt="0"/>
      <dgm:spPr/>
    </dgm:pt>
    <dgm:pt modelId="{5578AE78-8969-4740-8BD3-D78EA5A37F55}" type="pres">
      <dgm:prSet presAssocID="{742FEB25-35CE-497E-8495-1A2DD03D9BFA}" presName="Name19" presStyleLbl="parChTrans1D4" presStyleIdx="26" presStyleCnt="44"/>
      <dgm:spPr/>
      <dgm:t>
        <a:bodyPr/>
        <a:lstStyle/>
        <a:p>
          <a:pPr latinLnBrk="1"/>
          <a:endParaRPr lang="ko-KR" altLang="en-US"/>
        </a:p>
      </dgm:t>
    </dgm:pt>
    <dgm:pt modelId="{11D69607-411F-489D-8D46-38499D32C5DD}" type="pres">
      <dgm:prSet presAssocID="{077585FC-B8F0-47A2-AB94-47A97F7DA06F}" presName="Name21" presStyleCnt="0"/>
      <dgm:spPr/>
    </dgm:pt>
    <dgm:pt modelId="{7EADA0F0-8C98-4377-AC13-AED623A4A4CC}" type="pres">
      <dgm:prSet presAssocID="{077585FC-B8F0-47A2-AB94-47A97F7DA06F}" presName="level2Shape" presStyleLbl="node4" presStyleIdx="26" presStyleCnt="44" custScaleX="200595" custScaleY="135133"/>
      <dgm:spPr/>
      <dgm:t>
        <a:bodyPr/>
        <a:lstStyle/>
        <a:p>
          <a:pPr latinLnBrk="1"/>
          <a:endParaRPr lang="ko-KR" altLang="en-US"/>
        </a:p>
      </dgm:t>
    </dgm:pt>
    <dgm:pt modelId="{0BAE61DB-E310-4628-BBC4-E8B41093CD53}" type="pres">
      <dgm:prSet presAssocID="{077585FC-B8F0-47A2-AB94-47A97F7DA06F}" presName="hierChild3" presStyleCnt="0"/>
      <dgm:spPr/>
    </dgm:pt>
    <dgm:pt modelId="{3DF97ECB-43AD-48F2-A260-B474685C37CC}" type="pres">
      <dgm:prSet presAssocID="{7B4B8818-6919-400E-9C1F-C0F1E51D982B}" presName="Name19" presStyleLbl="parChTrans1D4" presStyleIdx="27" presStyleCnt="44"/>
      <dgm:spPr/>
      <dgm:t>
        <a:bodyPr/>
        <a:lstStyle/>
        <a:p>
          <a:pPr latinLnBrk="1"/>
          <a:endParaRPr lang="ko-KR" altLang="en-US"/>
        </a:p>
      </dgm:t>
    </dgm:pt>
    <dgm:pt modelId="{CE7B51B6-6A8E-4613-BCE2-0FBAA4DCD80E}" type="pres">
      <dgm:prSet presAssocID="{D383662A-563E-4583-9137-2F1FA66247AA}" presName="Name21" presStyleCnt="0"/>
      <dgm:spPr/>
    </dgm:pt>
    <dgm:pt modelId="{05049987-06B3-4188-988B-64984C93B87D}" type="pres">
      <dgm:prSet presAssocID="{D383662A-563E-4583-9137-2F1FA66247AA}" presName="level2Shape" presStyleLbl="node4" presStyleIdx="27" presStyleCnt="44" custScaleX="207005" custScaleY="133150"/>
      <dgm:spPr/>
      <dgm:t>
        <a:bodyPr/>
        <a:lstStyle/>
        <a:p>
          <a:pPr latinLnBrk="1"/>
          <a:endParaRPr lang="ko-KR" altLang="en-US"/>
        </a:p>
      </dgm:t>
    </dgm:pt>
    <dgm:pt modelId="{DE1A216B-B17D-46DC-8E36-E13519705E12}" type="pres">
      <dgm:prSet presAssocID="{D383662A-563E-4583-9137-2F1FA66247AA}" presName="hierChild3" presStyleCnt="0"/>
      <dgm:spPr/>
    </dgm:pt>
    <dgm:pt modelId="{3C484CCA-FF36-4E60-A885-2C899039E2BF}" type="pres">
      <dgm:prSet presAssocID="{B4EE8A35-E7EE-4897-9889-2E8884E29F83}" presName="Name19" presStyleLbl="parChTrans1D4" presStyleIdx="28" presStyleCnt="44"/>
      <dgm:spPr/>
      <dgm:t>
        <a:bodyPr/>
        <a:lstStyle/>
        <a:p>
          <a:pPr latinLnBrk="1"/>
          <a:endParaRPr lang="ko-KR" altLang="en-US"/>
        </a:p>
      </dgm:t>
    </dgm:pt>
    <dgm:pt modelId="{5B048554-E94F-441F-A78E-FA92B6013150}" type="pres">
      <dgm:prSet presAssocID="{B4E2A484-27F4-401F-9D78-8A32A2A2364F}" presName="Name21" presStyleCnt="0"/>
      <dgm:spPr/>
    </dgm:pt>
    <dgm:pt modelId="{2FFEE098-341F-4503-9E58-39CF8C6C9C0F}" type="pres">
      <dgm:prSet presAssocID="{B4E2A484-27F4-401F-9D78-8A32A2A2364F}" presName="level2Shape" presStyleLbl="node4" presStyleIdx="28" presStyleCnt="44" custScaleX="137086" custScaleY="130238"/>
      <dgm:spPr/>
      <dgm:t>
        <a:bodyPr/>
        <a:lstStyle/>
        <a:p>
          <a:pPr latinLnBrk="1"/>
          <a:endParaRPr lang="ko-KR" altLang="en-US"/>
        </a:p>
      </dgm:t>
    </dgm:pt>
    <dgm:pt modelId="{C0DBC813-431C-4A43-A2EE-00D875674BEE}" type="pres">
      <dgm:prSet presAssocID="{B4E2A484-27F4-401F-9D78-8A32A2A2364F}" presName="hierChild3" presStyleCnt="0"/>
      <dgm:spPr/>
    </dgm:pt>
    <dgm:pt modelId="{0D55A12F-B05F-40C8-B222-6C339D275FB8}" type="pres">
      <dgm:prSet presAssocID="{DD55FAEF-B394-4B56-AB8B-32BBF81A4818}" presName="Name19" presStyleLbl="parChTrans1D4" presStyleIdx="29" presStyleCnt="44"/>
      <dgm:spPr/>
      <dgm:t>
        <a:bodyPr/>
        <a:lstStyle/>
        <a:p>
          <a:pPr latinLnBrk="1"/>
          <a:endParaRPr lang="ko-KR" altLang="en-US"/>
        </a:p>
      </dgm:t>
    </dgm:pt>
    <dgm:pt modelId="{9EA4B02D-EFF4-4392-A084-557245B4853B}" type="pres">
      <dgm:prSet presAssocID="{1687086F-558E-4A24-AEDF-66603F7C61ED}" presName="Name21" presStyleCnt="0"/>
      <dgm:spPr/>
    </dgm:pt>
    <dgm:pt modelId="{CE911EC9-EE5E-4CE4-89EF-AE765B5CFB9E}" type="pres">
      <dgm:prSet presAssocID="{1687086F-558E-4A24-AEDF-66603F7C61ED}" presName="level2Shape" presStyleLbl="node4" presStyleIdx="29" presStyleCnt="44"/>
      <dgm:spPr/>
      <dgm:t>
        <a:bodyPr/>
        <a:lstStyle/>
        <a:p>
          <a:pPr latinLnBrk="1"/>
          <a:endParaRPr lang="ko-KR" altLang="en-US"/>
        </a:p>
      </dgm:t>
    </dgm:pt>
    <dgm:pt modelId="{3A0D3405-0E9A-446C-AF55-B5693BC20F0D}" type="pres">
      <dgm:prSet presAssocID="{1687086F-558E-4A24-AEDF-66603F7C61ED}" presName="hierChild3" presStyleCnt="0"/>
      <dgm:spPr/>
    </dgm:pt>
    <dgm:pt modelId="{C007409D-AD9E-4C11-B4D5-B9882E97B138}" type="pres">
      <dgm:prSet presAssocID="{2AD4EAF6-BBE5-4DFE-B84D-0653A83C7F7E}" presName="Name19" presStyleLbl="parChTrans1D4" presStyleIdx="30" presStyleCnt="44"/>
      <dgm:spPr/>
      <dgm:t>
        <a:bodyPr/>
        <a:lstStyle/>
        <a:p>
          <a:pPr latinLnBrk="1"/>
          <a:endParaRPr lang="ko-KR" altLang="en-US"/>
        </a:p>
      </dgm:t>
    </dgm:pt>
    <dgm:pt modelId="{76653467-91C3-46CB-BA7D-BBD68CF8F825}" type="pres">
      <dgm:prSet presAssocID="{C51CF6EE-2A4C-4765-8CB8-BB2C6B095CF5}" presName="Name21" presStyleCnt="0"/>
      <dgm:spPr/>
    </dgm:pt>
    <dgm:pt modelId="{166E1AE6-95D2-4317-8F7A-633A589A9B14}" type="pres">
      <dgm:prSet presAssocID="{C51CF6EE-2A4C-4765-8CB8-BB2C6B095CF5}" presName="level2Shape" presStyleLbl="node4" presStyleIdx="30" presStyleCnt="44" custScaleX="151109" custScaleY="130459"/>
      <dgm:spPr/>
      <dgm:t>
        <a:bodyPr/>
        <a:lstStyle/>
        <a:p>
          <a:pPr latinLnBrk="1"/>
          <a:endParaRPr lang="ko-KR" altLang="en-US"/>
        </a:p>
      </dgm:t>
    </dgm:pt>
    <dgm:pt modelId="{7B62EB92-7881-4A8A-88B0-49BAFA4566DA}" type="pres">
      <dgm:prSet presAssocID="{C51CF6EE-2A4C-4765-8CB8-BB2C6B095CF5}" presName="hierChild3" presStyleCnt="0"/>
      <dgm:spPr/>
    </dgm:pt>
    <dgm:pt modelId="{4B05E1E5-C199-413B-A244-D6D06B77579E}" type="pres">
      <dgm:prSet presAssocID="{D5202C43-23EB-4225-8E9E-D92E857BD86C}" presName="Name19" presStyleLbl="parChTrans1D4" presStyleIdx="31" presStyleCnt="44"/>
      <dgm:spPr/>
      <dgm:t>
        <a:bodyPr/>
        <a:lstStyle/>
        <a:p>
          <a:pPr latinLnBrk="1"/>
          <a:endParaRPr lang="ko-KR" altLang="en-US"/>
        </a:p>
      </dgm:t>
    </dgm:pt>
    <dgm:pt modelId="{74BBC06A-0FAC-4511-8C2A-0924EB8EB3EF}" type="pres">
      <dgm:prSet presAssocID="{BFBB231E-D5EC-433F-9C0B-B0AE72B1FD41}" presName="Name21" presStyleCnt="0"/>
      <dgm:spPr/>
    </dgm:pt>
    <dgm:pt modelId="{D233DA44-1E31-4D55-BFDE-F3EE6146C08B}" type="pres">
      <dgm:prSet presAssocID="{BFBB231E-D5EC-433F-9C0B-B0AE72B1FD41}" presName="level2Shape" presStyleLbl="node4" presStyleIdx="31" presStyleCnt="44"/>
      <dgm:spPr/>
      <dgm:t>
        <a:bodyPr/>
        <a:lstStyle/>
        <a:p>
          <a:pPr latinLnBrk="1"/>
          <a:endParaRPr lang="ko-KR" altLang="en-US"/>
        </a:p>
      </dgm:t>
    </dgm:pt>
    <dgm:pt modelId="{9303BB04-F061-4CF0-93CA-8CFC95E99335}" type="pres">
      <dgm:prSet presAssocID="{BFBB231E-D5EC-433F-9C0B-B0AE72B1FD41}" presName="hierChild3" presStyleCnt="0"/>
      <dgm:spPr/>
    </dgm:pt>
    <dgm:pt modelId="{AC3D0E1F-D3B6-4205-95AA-39B9C9B2FED9}" type="pres">
      <dgm:prSet presAssocID="{FBA26989-75E8-4938-A223-252116D2C800}" presName="Name19" presStyleLbl="parChTrans1D4" presStyleIdx="32" presStyleCnt="44"/>
      <dgm:spPr/>
      <dgm:t>
        <a:bodyPr/>
        <a:lstStyle/>
        <a:p>
          <a:pPr latinLnBrk="1"/>
          <a:endParaRPr lang="ko-KR" altLang="en-US"/>
        </a:p>
      </dgm:t>
    </dgm:pt>
    <dgm:pt modelId="{D26A73AE-091A-4B4A-9E91-C951C1AAEF06}" type="pres">
      <dgm:prSet presAssocID="{852670B0-9A0E-49E4-A129-5715405A0569}" presName="Name21" presStyleCnt="0"/>
      <dgm:spPr/>
    </dgm:pt>
    <dgm:pt modelId="{C60E2FF6-5617-45C2-8EED-818E23583309}" type="pres">
      <dgm:prSet presAssocID="{852670B0-9A0E-49E4-A129-5715405A0569}" presName="level2Shape" presStyleLbl="node4" presStyleIdx="32" presStyleCnt="44" custScaleX="171030" custScaleY="133666"/>
      <dgm:spPr/>
      <dgm:t>
        <a:bodyPr/>
        <a:lstStyle/>
        <a:p>
          <a:pPr latinLnBrk="1"/>
          <a:endParaRPr lang="ko-KR" altLang="en-US"/>
        </a:p>
      </dgm:t>
    </dgm:pt>
    <dgm:pt modelId="{19F34193-292B-4F81-A242-B5CF3A8E899E}" type="pres">
      <dgm:prSet presAssocID="{852670B0-9A0E-49E4-A129-5715405A0569}" presName="hierChild3" presStyleCnt="0"/>
      <dgm:spPr/>
    </dgm:pt>
    <dgm:pt modelId="{CF9F49EA-0AEB-4E18-BE26-D836C12EE650}" type="pres">
      <dgm:prSet presAssocID="{F4105B26-0E67-43EC-B051-ABC784ABD985}" presName="Name19" presStyleLbl="parChTrans1D4" presStyleIdx="33" presStyleCnt="44"/>
      <dgm:spPr/>
      <dgm:t>
        <a:bodyPr/>
        <a:lstStyle/>
        <a:p>
          <a:pPr latinLnBrk="1"/>
          <a:endParaRPr lang="ko-KR" altLang="en-US"/>
        </a:p>
      </dgm:t>
    </dgm:pt>
    <dgm:pt modelId="{0AE05BAD-A512-4AD6-87EB-50DF339FB45A}" type="pres">
      <dgm:prSet presAssocID="{7508A16B-476A-4610-B742-52A78E0F0C00}" presName="Name21" presStyleCnt="0"/>
      <dgm:spPr/>
    </dgm:pt>
    <dgm:pt modelId="{C2277C36-5DF1-4810-9024-5377D7296FCF}" type="pres">
      <dgm:prSet presAssocID="{7508A16B-476A-4610-B742-52A78E0F0C00}" presName="level2Shape" presStyleLbl="node4" presStyleIdx="33" presStyleCnt="44" custScaleX="224533" custScaleY="140696"/>
      <dgm:spPr/>
      <dgm:t>
        <a:bodyPr/>
        <a:lstStyle/>
        <a:p>
          <a:pPr latinLnBrk="1"/>
          <a:endParaRPr lang="ko-KR" altLang="en-US"/>
        </a:p>
      </dgm:t>
    </dgm:pt>
    <dgm:pt modelId="{EEE5F5C8-BEDA-40D8-AA9D-56BF81831205}" type="pres">
      <dgm:prSet presAssocID="{7508A16B-476A-4610-B742-52A78E0F0C00}" presName="hierChild3" presStyleCnt="0"/>
      <dgm:spPr/>
    </dgm:pt>
    <dgm:pt modelId="{158267C7-344A-43F4-A422-37578F8E0658}" type="pres">
      <dgm:prSet presAssocID="{BB914547-729D-40F1-86DE-E92A8035410D}" presName="Name19" presStyleLbl="parChTrans1D4" presStyleIdx="34" presStyleCnt="44"/>
      <dgm:spPr/>
      <dgm:t>
        <a:bodyPr/>
        <a:lstStyle/>
        <a:p>
          <a:pPr latinLnBrk="1"/>
          <a:endParaRPr lang="ko-KR" altLang="en-US"/>
        </a:p>
      </dgm:t>
    </dgm:pt>
    <dgm:pt modelId="{6CAA5145-A08E-45B3-A7D6-DF3F7C48BF53}" type="pres">
      <dgm:prSet presAssocID="{94746CEA-92C1-47CF-9419-45FD5680FF2F}" presName="Name21" presStyleCnt="0"/>
      <dgm:spPr/>
    </dgm:pt>
    <dgm:pt modelId="{72C6EB4B-C140-4152-8ACE-119AE93E1D6F}" type="pres">
      <dgm:prSet presAssocID="{94746CEA-92C1-47CF-9419-45FD5680FF2F}" presName="level2Shape" presStyleLbl="node4" presStyleIdx="34" presStyleCnt="44" custScaleY="116765"/>
      <dgm:spPr/>
      <dgm:t>
        <a:bodyPr/>
        <a:lstStyle/>
        <a:p>
          <a:pPr latinLnBrk="1"/>
          <a:endParaRPr lang="ko-KR" altLang="en-US"/>
        </a:p>
      </dgm:t>
    </dgm:pt>
    <dgm:pt modelId="{DB804A32-13BC-4CC8-B6D2-71895F351FB8}" type="pres">
      <dgm:prSet presAssocID="{94746CEA-92C1-47CF-9419-45FD5680FF2F}" presName="hierChild3" presStyleCnt="0"/>
      <dgm:spPr/>
    </dgm:pt>
    <dgm:pt modelId="{B1A355C1-FC2A-4BC7-844C-FBD6CC31C895}" type="pres">
      <dgm:prSet presAssocID="{33F1BC5E-2B5C-44CE-9C04-E88BE853C9EB}" presName="Name19" presStyleLbl="parChTrans1D4" presStyleIdx="35" presStyleCnt="44"/>
      <dgm:spPr/>
      <dgm:t>
        <a:bodyPr/>
        <a:lstStyle/>
        <a:p>
          <a:pPr latinLnBrk="1"/>
          <a:endParaRPr lang="ko-KR" altLang="en-US"/>
        </a:p>
      </dgm:t>
    </dgm:pt>
    <dgm:pt modelId="{5BDF6F21-A70C-461B-BA04-B66A1E6F982E}" type="pres">
      <dgm:prSet presAssocID="{569E43CD-A3A7-469B-9AF6-A39AE1DB1AEB}" presName="Name21" presStyleCnt="0"/>
      <dgm:spPr/>
    </dgm:pt>
    <dgm:pt modelId="{E3CDEDFA-1702-4A77-9AB9-0B3D8E7640E8}" type="pres">
      <dgm:prSet presAssocID="{569E43CD-A3A7-469B-9AF6-A39AE1DB1AEB}" presName="level2Shape" presStyleLbl="node4" presStyleIdx="35" presStyleCnt="44" custScaleX="211353" custScaleY="161272"/>
      <dgm:spPr/>
      <dgm:t>
        <a:bodyPr/>
        <a:lstStyle/>
        <a:p>
          <a:pPr latinLnBrk="1"/>
          <a:endParaRPr lang="ko-KR" altLang="en-US"/>
        </a:p>
      </dgm:t>
    </dgm:pt>
    <dgm:pt modelId="{87855E4C-DB96-47C5-A0A3-0B0BAA2192ED}" type="pres">
      <dgm:prSet presAssocID="{569E43CD-A3A7-469B-9AF6-A39AE1DB1AEB}" presName="hierChild3" presStyleCnt="0"/>
      <dgm:spPr/>
    </dgm:pt>
    <dgm:pt modelId="{DAD8BD12-F033-4645-9ACF-2888A106C563}" type="pres">
      <dgm:prSet presAssocID="{8BF7205C-5419-44F0-B547-C9AC0F3F8C20}" presName="Name19" presStyleLbl="parChTrans1D4" presStyleIdx="36" presStyleCnt="44"/>
      <dgm:spPr/>
      <dgm:t>
        <a:bodyPr/>
        <a:lstStyle/>
        <a:p>
          <a:pPr latinLnBrk="1"/>
          <a:endParaRPr lang="ko-KR" altLang="en-US"/>
        </a:p>
      </dgm:t>
    </dgm:pt>
    <dgm:pt modelId="{C9262B49-0922-47FF-AC01-B9EA8464A9F5}" type="pres">
      <dgm:prSet presAssocID="{745FDCA1-A750-4CD1-B6FD-4FB54EED2D77}" presName="Name21" presStyleCnt="0"/>
      <dgm:spPr/>
    </dgm:pt>
    <dgm:pt modelId="{A18AAB0F-B27D-446C-82D1-E7E4182DCF8C}" type="pres">
      <dgm:prSet presAssocID="{745FDCA1-A750-4CD1-B6FD-4FB54EED2D77}" presName="level2Shape" presStyleLbl="node4" presStyleIdx="36" presStyleCnt="44" custScaleX="301237" custScaleY="141373" custLinFactNeighborX="-1425" custLinFactNeighborY="419"/>
      <dgm:spPr/>
      <dgm:t>
        <a:bodyPr/>
        <a:lstStyle/>
        <a:p>
          <a:pPr latinLnBrk="1"/>
          <a:endParaRPr lang="ko-KR" altLang="en-US"/>
        </a:p>
      </dgm:t>
    </dgm:pt>
    <dgm:pt modelId="{4DD71CDB-202E-4580-AD20-D398323D2B37}" type="pres">
      <dgm:prSet presAssocID="{745FDCA1-A750-4CD1-B6FD-4FB54EED2D77}" presName="hierChild3" presStyleCnt="0"/>
      <dgm:spPr/>
    </dgm:pt>
    <dgm:pt modelId="{A7A9702F-D2A9-44B7-A832-797B182F766C}" type="pres">
      <dgm:prSet presAssocID="{77E20E7D-C9C9-4D66-A87F-6E6539F976D0}" presName="Name19" presStyleLbl="parChTrans1D4" presStyleIdx="37" presStyleCnt="44"/>
      <dgm:spPr/>
      <dgm:t>
        <a:bodyPr/>
        <a:lstStyle/>
        <a:p>
          <a:pPr latinLnBrk="1"/>
          <a:endParaRPr lang="ko-KR" altLang="en-US"/>
        </a:p>
      </dgm:t>
    </dgm:pt>
    <dgm:pt modelId="{53AB76E0-2076-40A5-9B75-08F4B054584C}" type="pres">
      <dgm:prSet presAssocID="{6CC22F5E-D948-4514-9735-4CB93CDB9B97}" presName="Name21" presStyleCnt="0"/>
      <dgm:spPr/>
    </dgm:pt>
    <dgm:pt modelId="{AF2C7556-9A48-47FD-A3AE-90E095897B46}" type="pres">
      <dgm:prSet presAssocID="{6CC22F5E-D948-4514-9735-4CB93CDB9B97}" presName="level2Shape" presStyleLbl="node4" presStyleIdx="37" presStyleCnt="44" custScaleX="222510" custScaleY="152698"/>
      <dgm:spPr/>
      <dgm:t>
        <a:bodyPr/>
        <a:lstStyle/>
        <a:p>
          <a:pPr latinLnBrk="1"/>
          <a:endParaRPr lang="ko-KR" altLang="en-US"/>
        </a:p>
      </dgm:t>
    </dgm:pt>
    <dgm:pt modelId="{1FB990EF-F1D3-404B-82AF-1320A17A5F08}" type="pres">
      <dgm:prSet presAssocID="{6CC22F5E-D948-4514-9735-4CB93CDB9B97}" presName="hierChild3" presStyleCnt="0"/>
      <dgm:spPr/>
    </dgm:pt>
    <dgm:pt modelId="{9C870343-2711-4F56-9C1B-1655FB429AC0}" type="pres">
      <dgm:prSet presAssocID="{202268A9-478B-4E27-9593-82637CAF8428}" presName="Name19" presStyleLbl="parChTrans1D4" presStyleIdx="38" presStyleCnt="44"/>
      <dgm:spPr/>
      <dgm:t>
        <a:bodyPr/>
        <a:lstStyle/>
        <a:p>
          <a:pPr latinLnBrk="1"/>
          <a:endParaRPr lang="ko-KR" altLang="en-US"/>
        </a:p>
      </dgm:t>
    </dgm:pt>
    <dgm:pt modelId="{435E545F-322E-42A4-8288-515A0C612215}" type="pres">
      <dgm:prSet presAssocID="{B09C680F-8269-4C8E-84B6-EC97FCBC6327}" presName="Name21" presStyleCnt="0"/>
      <dgm:spPr/>
    </dgm:pt>
    <dgm:pt modelId="{2D18D4BF-7D26-4A64-8A57-31F7B843B136}" type="pres">
      <dgm:prSet presAssocID="{B09C680F-8269-4C8E-84B6-EC97FCBC6327}" presName="level2Shape" presStyleLbl="node4" presStyleIdx="38" presStyleCnt="44"/>
      <dgm:spPr/>
      <dgm:t>
        <a:bodyPr/>
        <a:lstStyle/>
        <a:p>
          <a:pPr latinLnBrk="1"/>
          <a:endParaRPr lang="ko-KR" altLang="en-US"/>
        </a:p>
      </dgm:t>
    </dgm:pt>
    <dgm:pt modelId="{7D921C0A-16A8-463A-8854-DD60628F0FD8}" type="pres">
      <dgm:prSet presAssocID="{B09C680F-8269-4C8E-84B6-EC97FCBC6327}" presName="hierChild3" presStyleCnt="0"/>
      <dgm:spPr/>
    </dgm:pt>
    <dgm:pt modelId="{83870FBB-E496-4863-8268-34F4DBE6C981}" type="pres">
      <dgm:prSet presAssocID="{1C3C76AE-E941-4F3C-BE3A-3351A0001969}" presName="Name19" presStyleLbl="parChTrans1D4" presStyleIdx="39" presStyleCnt="44"/>
      <dgm:spPr/>
      <dgm:t>
        <a:bodyPr/>
        <a:lstStyle/>
        <a:p>
          <a:pPr latinLnBrk="1"/>
          <a:endParaRPr lang="ko-KR" altLang="en-US"/>
        </a:p>
      </dgm:t>
    </dgm:pt>
    <dgm:pt modelId="{17451A77-8A87-44AA-B0D8-D9377447DC76}" type="pres">
      <dgm:prSet presAssocID="{1A3AFA12-6C14-4D8E-AAFE-2297F14249D4}" presName="Name21" presStyleCnt="0"/>
      <dgm:spPr/>
    </dgm:pt>
    <dgm:pt modelId="{C11797BE-F7CD-460A-B615-507AF0B03C6C}" type="pres">
      <dgm:prSet presAssocID="{1A3AFA12-6C14-4D8E-AAFE-2297F14249D4}" presName="level2Shape" presStyleLbl="node4" presStyleIdx="39" presStyleCnt="44"/>
      <dgm:spPr/>
      <dgm:t>
        <a:bodyPr/>
        <a:lstStyle/>
        <a:p>
          <a:pPr latinLnBrk="1"/>
          <a:endParaRPr lang="ko-KR" altLang="en-US"/>
        </a:p>
      </dgm:t>
    </dgm:pt>
    <dgm:pt modelId="{CB693DC6-90BB-4DCB-BAF7-EDD68B81523E}" type="pres">
      <dgm:prSet presAssocID="{1A3AFA12-6C14-4D8E-AAFE-2297F14249D4}" presName="hierChild3" presStyleCnt="0"/>
      <dgm:spPr/>
    </dgm:pt>
    <dgm:pt modelId="{CD507561-A78B-453D-B02A-C8A96CA45060}" type="pres">
      <dgm:prSet presAssocID="{065CC06C-0624-4838-8C5C-6ED0487D7E84}" presName="Name19" presStyleLbl="parChTrans1D4" presStyleIdx="40" presStyleCnt="44"/>
      <dgm:spPr/>
      <dgm:t>
        <a:bodyPr/>
        <a:lstStyle/>
        <a:p>
          <a:pPr latinLnBrk="1"/>
          <a:endParaRPr lang="ko-KR" altLang="en-US"/>
        </a:p>
      </dgm:t>
    </dgm:pt>
    <dgm:pt modelId="{53F7A13A-5114-43DD-ABA3-28BEBEE4A8C6}" type="pres">
      <dgm:prSet presAssocID="{F1C8AC54-D7DB-4F28-868F-51C217FE1D9E}" presName="Name21" presStyleCnt="0"/>
      <dgm:spPr/>
    </dgm:pt>
    <dgm:pt modelId="{528395CE-7C27-481F-9F20-26350EEC4D7A}" type="pres">
      <dgm:prSet presAssocID="{F1C8AC54-D7DB-4F28-868F-51C217FE1D9E}" presName="level2Shape" presStyleLbl="node4" presStyleIdx="40" presStyleCnt="44"/>
      <dgm:spPr/>
      <dgm:t>
        <a:bodyPr/>
        <a:lstStyle/>
        <a:p>
          <a:pPr latinLnBrk="1"/>
          <a:endParaRPr lang="ko-KR" altLang="en-US"/>
        </a:p>
      </dgm:t>
    </dgm:pt>
    <dgm:pt modelId="{81CE6831-0697-4FD6-8988-6269F1790F53}" type="pres">
      <dgm:prSet presAssocID="{F1C8AC54-D7DB-4F28-868F-51C217FE1D9E}" presName="hierChild3" presStyleCnt="0"/>
      <dgm:spPr/>
    </dgm:pt>
    <dgm:pt modelId="{6E941E29-39F1-431B-A55F-044EC24C010F}" type="pres">
      <dgm:prSet presAssocID="{E7DDF842-F796-40E9-AE46-6463871F3EEA}" presName="Name19" presStyleLbl="parChTrans1D4" presStyleIdx="41" presStyleCnt="44"/>
      <dgm:spPr/>
      <dgm:t>
        <a:bodyPr/>
        <a:lstStyle/>
        <a:p>
          <a:pPr latinLnBrk="1"/>
          <a:endParaRPr lang="ko-KR" altLang="en-US"/>
        </a:p>
      </dgm:t>
    </dgm:pt>
    <dgm:pt modelId="{2DBA43EB-01AD-4EB3-95B7-D69D341A53E3}" type="pres">
      <dgm:prSet presAssocID="{DF96E5BF-C1F8-4174-940F-610EE0AD5AD3}" presName="Name21" presStyleCnt="0"/>
      <dgm:spPr/>
    </dgm:pt>
    <dgm:pt modelId="{43D041C2-6CB5-47C2-BAD9-2FBF13B58F76}" type="pres">
      <dgm:prSet presAssocID="{DF96E5BF-C1F8-4174-940F-610EE0AD5AD3}" presName="level2Shape" presStyleLbl="node4" presStyleIdx="41" presStyleCnt="44"/>
      <dgm:spPr/>
      <dgm:t>
        <a:bodyPr/>
        <a:lstStyle/>
        <a:p>
          <a:pPr latinLnBrk="1"/>
          <a:endParaRPr lang="ko-KR" altLang="en-US"/>
        </a:p>
      </dgm:t>
    </dgm:pt>
    <dgm:pt modelId="{1A93DFFE-9CF8-4F48-834D-E582B51AA5B4}" type="pres">
      <dgm:prSet presAssocID="{DF96E5BF-C1F8-4174-940F-610EE0AD5AD3}" presName="hierChild3" presStyleCnt="0"/>
      <dgm:spPr/>
    </dgm:pt>
    <dgm:pt modelId="{40C8CA1C-DD05-4932-A4B5-1BCB30A4634B}" type="pres">
      <dgm:prSet presAssocID="{E3E4D450-D933-40BD-830A-872F23FD08DB}" presName="Name19" presStyleLbl="parChTrans1D4" presStyleIdx="42" presStyleCnt="44"/>
      <dgm:spPr/>
      <dgm:t>
        <a:bodyPr/>
        <a:lstStyle/>
        <a:p>
          <a:pPr latinLnBrk="1"/>
          <a:endParaRPr lang="ko-KR" altLang="en-US"/>
        </a:p>
      </dgm:t>
    </dgm:pt>
    <dgm:pt modelId="{9E12E29E-B23A-4013-B047-4A9EC07E5D77}" type="pres">
      <dgm:prSet presAssocID="{15EF5FE2-F9DB-4BFD-B728-EB09582CD09C}" presName="Name21" presStyleCnt="0"/>
      <dgm:spPr/>
    </dgm:pt>
    <dgm:pt modelId="{7E150BE1-98EC-4B3A-8EF4-F6109CFC5241}" type="pres">
      <dgm:prSet presAssocID="{15EF5FE2-F9DB-4BFD-B728-EB09582CD09C}" presName="level2Shape" presStyleLbl="node4" presStyleIdx="42" presStyleCnt="44"/>
      <dgm:spPr/>
      <dgm:t>
        <a:bodyPr/>
        <a:lstStyle/>
        <a:p>
          <a:pPr latinLnBrk="1"/>
          <a:endParaRPr lang="ko-KR" altLang="en-US"/>
        </a:p>
      </dgm:t>
    </dgm:pt>
    <dgm:pt modelId="{E092D306-79BB-4E51-9E0C-5829864D36AE}" type="pres">
      <dgm:prSet presAssocID="{15EF5FE2-F9DB-4BFD-B728-EB09582CD09C}" presName="hierChild3" presStyleCnt="0"/>
      <dgm:spPr/>
    </dgm:pt>
    <dgm:pt modelId="{15214645-3089-4E62-8DB8-91A7390EB24F}" type="pres">
      <dgm:prSet presAssocID="{39C7F64A-1608-4C64-BABC-5C1D8D0D4424}" presName="Name19" presStyleLbl="parChTrans1D4" presStyleIdx="43" presStyleCnt="44"/>
      <dgm:spPr/>
      <dgm:t>
        <a:bodyPr/>
        <a:lstStyle/>
        <a:p>
          <a:pPr latinLnBrk="1"/>
          <a:endParaRPr lang="ko-KR" altLang="en-US"/>
        </a:p>
      </dgm:t>
    </dgm:pt>
    <dgm:pt modelId="{F8722D6A-C369-414E-98A3-AD861B87F14F}" type="pres">
      <dgm:prSet presAssocID="{3DCD0388-687D-4FB9-8B72-93D2FD2B8A41}" presName="Name21" presStyleCnt="0"/>
      <dgm:spPr/>
    </dgm:pt>
    <dgm:pt modelId="{43C43814-D067-4344-BC06-E0494A7ACE35}" type="pres">
      <dgm:prSet presAssocID="{3DCD0388-687D-4FB9-8B72-93D2FD2B8A41}" presName="level2Shape" presStyleLbl="node4" presStyleIdx="43" presStyleCnt="44"/>
      <dgm:spPr/>
      <dgm:t>
        <a:bodyPr/>
        <a:lstStyle/>
        <a:p>
          <a:pPr latinLnBrk="1"/>
          <a:endParaRPr lang="ko-KR" altLang="en-US"/>
        </a:p>
      </dgm:t>
    </dgm:pt>
    <dgm:pt modelId="{EC46AB06-E175-451A-A91B-FE24B99F30FA}" type="pres">
      <dgm:prSet presAssocID="{3DCD0388-687D-4FB9-8B72-93D2FD2B8A41}" presName="hierChild3" presStyleCnt="0"/>
      <dgm:spPr/>
    </dgm:pt>
    <dgm:pt modelId="{EA2FA3F6-4BC3-4042-858A-363A013D3575}" type="pres">
      <dgm:prSet presAssocID="{F6F6F90D-0DA7-4F1F-88A7-755F991E512B}" presName="bgShapesFlow" presStyleCnt="0"/>
      <dgm:spPr/>
    </dgm:pt>
  </dgm:ptLst>
  <dgm:cxnLst>
    <dgm:cxn modelId="{88EB27BE-F0E2-4AE2-9AC8-19B9BDE54B00}" type="presOf" srcId="{733CDA3C-9BA6-4B8B-95AD-7620DB52C84E}" destId="{84803EFE-2F31-4144-8EF2-7091412ABA56}" srcOrd="0" destOrd="0" presId="urn:microsoft.com/office/officeart/2005/8/layout/hierarchy6"/>
    <dgm:cxn modelId="{4C313C6B-B891-4D2D-8CBA-CFDF7D0982DB}" type="presOf" srcId="{B4E2A484-27F4-401F-9D78-8A32A2A2364F}" destId="{2FFEE098-341F-4503-9E58-39CF8C6C9C0F}" srcOrd="0" destOrd="0" presId="urn:microsoft.com/office/officeart/2005/8/layout/hierarchy6"/>
    <dgm:cxn modelId="{B944BDC0-5AA2-4D72-8CE9-8AB44DAFE107}" type="presOf" srcId="{1F0FDF9A-0045-4D3C-A01C-E8448C1B662D}" destId="{5B4C7D4B-3D0C-4F22-8F47-6D23402F754F}" srcOrd="0" destOrd="0" presId="urn:microsoft.com/office/officeart/2005/8/layout/hierarchy6"/>
    <dgm:cxn modelId="{662D1723-7A9D-489F-8140-121301FFFDD7}" srcId="{1EC3E31C-1F04-4CB8-8EE4-E034A76138FB}" destId="{57DC5CB0-80A8-49B6-B744-0117443BFEAA}" srcOrd="1" destOrd="0" parTransId="{DDC3C93D-36F5-4D07-BDDE-E9E7F2E9BF71}" sibTransId="{1BAC2F38-4C77-47F3-9ECE-88C3DEECA2C8}"/>
    <dgm:cxn modelId="{99655944-B37E-4F90-BCD7-1E0B21EFF99E}" type="presOf" srcId="{10B76A95-25D7-4B96-B6AC-980DD1E04C5B}" destId="{78368ECF-3678-4A47-B052-430F2DFF529D}" srcOrd="0" destOrd="0" presId="urn:microsoft.com/office/officeart/2005/8/layout/hierarchy6"/>
    <dgm:cxn modelId="{3F2B23CE-E3EF-4F22-B3B0-618A170642B1}" type="presOf" srcId="{745FDCA1-A750-4CD1-B6FD-4FB54EED2D77}" destId="{A18AAB0F-B27D-446C-82D1-E7E4182DCF8C}" srcOrd="0" destOrd="0" presId="urn:microsoft.com/office/officeart/2005/8/layout/hierarchy6"/>
    <dgm:cxn modelId="{356C2B3B-6AE9-488B-B09B-47CE5D16B2F5}" type="presOf" srcId="{405A193E-E711-415C-A606-2E5F80C1CDA1}" destId="{D629985E-FEBF-4D60-8EBA-22D8C60FD6D4}" srcOrd="0" destOrd="0" presId="urn:microsoft.com/office/officeart/2005/8/layout/hierarchy6"/>
    <dgm:cxn modelId="{26768FDA-A7CF-4DFB-BFCC-51007B44C5F3}" type="presOf" srcId="{EB825152-16B8-43E7-A054-43631DFB1826}" destId="{51634755-56A9-4A9C-BB79-A6DA95C6D4BC}" srcOrd="0" destOrd="0" presId="urn:microsoft.com/office/officeart/2005/8/layout/hierarchy6"/>
    <dgm:cxn modelId="{C495261D-912B-4382-91C6-D11499A992E8}" type="presOf" srcId="{B09C680F-8269-4C8E-84B6-EC97FCBC6327}" destId="{2D18D4BF-7D26-4A64-8A57-31F7B843B136}" srcOrd="0" destOrd="0" presId="urn:microsoft.com/office/officeart/2005/8/layout/hierarchy6"/>
    <dgm:cxn modelId="{FAA2D2F9-938D-467A-AB88-FE23365684A6}" type="presOf" srcId="{29E2DB2F-2964-48F4-AA9C-1C213B1AB197}" destId="{0FA26607-F213-4DB6-B760-EF8F6DD5E287}" srcOrd="0" destOrd="0" presId="urn:microsoft.com/office/officeart/2005/8/layout/hierarchy6"/>
    <dgm:cxn modelId="{6CF3D55A-DD65-43B3-A6D5-C8816090EEEF}" type="presOf" srcId="{05D26A47-177B-4453-8DD8-1355E0305C58}" destId="{27D5C929-E4B7-4349-8FEB-936DE2BCB3DE}" srcOrd="0" destOrd="0" presId="urn:microsoft.com/office/officeart/2005/8/layout/hierarchy6"/>
    <dgm:cxn modelId="{DDCDA3C9-67DA-4942-995C-88B59DBD0350}" srcId="{EB825152-16B8-43E7-A054-43631DFB1826}" destId="{0D0CC9B7-0F0A-44A2-B868-08C3F587D7B2}" srcOrd="0" destOrd="0" parTransId="{90591A5E-F9D1-4D5D-AD6D-C32220BD6B87}" sibTransId="{D18A1F23-D39D-4B3F-8B88-73001BE366AD}"/>
    <dgm:cxn modelId="{C8DF5CE5-704F-477F-9E4B-0D01EAFD142A}" srcId="{80358F26-FA40-4BB1-8E96-1E285FD8E6F7}" destId="{62C3BF73-40AC-49E8-BE68-130C207B86D5}" srcOrd="0" destOrd="0" parTransId="{40976468-9357-40F9-B870-5B360A7F0D8D}" sibTransId="{63F93DAF-1237-40FE-9CBA-3A03754F825B}"/>
    <dgm:cxn modelId="{F4B56348-D2C5-47AD-AC92-D470DC8F0110}" type="presOf" srcId="{3DCD0388-687D-4FB9-8B72-93D2FD2B8A41}" destId="{43C43814-D067-4344-BC06-E0494A7ACE35}" srcOrd="0" destOrd="0" presId="urn:microsoft.com/office/officeart/2005/8/layout/hierarchy6"/>
    <dgm:cxn modelId="{BF9F1653-57D9-4DF6-AD3E-6FAD4EC970D1}" srcId="{7508A16B-476A-4610-B742-52A78E0F0C00}" destId="{569E43CD-A3A7-469B-9AF6-A39AE1DB1AEB}" srcOrd="1" destOrd="0" parTransId="{33F1BC5E-2B5C-44CE-9C04-E88BE853C9EB}" sibTransId="{3E7393F0-8A92-43BC-84E9-1973C321D280}"/>
    <dgm:cxn modelId="{704E72F1-86EC-458B-ABFB-5FD93705E3F0}" type="presOf" srcId="{6234AC8E-DB59-4557-93EA-2B8DDEA6B82D}" destId="{27D2E1D8-909E-4CA8-A930-0F8338A3DD93}" srcOrd="0" destOrd="0" presId="urn:microsoft.com/office/officeart/2005/8/layout/hierarchy6"/>
    <dgm:cxn modelId="{2B876747-BE79-4926-A713-1D269859EFBE}" type="presOf" srcId="{01222266-62E9-40DC-AC7F-6F9FBD98D1A4}" destId="{20672E55-20CA-434C-9834-B063F466B5EF}" srcOrd="0" destOrd="0" presId="urn:microsoft.com/office/officeart/2005/8/layout/hierarchy6"/>
    <dgm:cxn modelId="{D90C39D8-FBE1-4D5B-9154-6D4464FFFEA9}" type="presOf" srcId="{42FB9D4D-E998-4BFD-BAE5-22F3EFD6C29C}" destId="{3E194499-6CFC-4121-94C4-3288B52D8466}" srcOrd="0" destOrd="0" presId="urn:microsoft.com/office/officeart/2005/8/layout/hierarchy6"/>
    <dgm:cxn modelId="{557BCC26-198E-4552-A880-C91D2FB37130}" type="presOf" srcId="{15EF5FE2-F9DB-4BFD-B728-EB09582CD09C}" destId="{7E150BE1-98EC-4B3A-8EF4-F6109CFC5241}" srcOrd="0" destOrd="0" presId="urn:microsoft.com/office/officeart/2005/8/layout/hierarchy6"/>
    <dgm:cxn modelId="{A2BCA5C1-8A0A-4687-B185-C6A243EA838F}" srcId="{745FDCA1-A750-4CD1-B6FD-4FB54EED2D77}" destId="{6CC22F5E-D948-4514-9735-4CB93CDB9B97}" srcOrd="0" destOrd="0" parTransId="{77E20E7D-C9C9-4D66-A87F-6E6539F976D0}" sibTransId="{DDB4CA34-BB04-467F-8B68-B4560F49DE30}"/>
    <dgm:cxn modelId="{9F524952-E873-4B2A-8E80-3263E72B3298}" type="presOf" srcId="{8B9A5896-1E85-4DEE-984D-41B1136D3F98}" destId="{291070B5-0FC5-42D1-824C-DEE84164A16A}" srcOrd="0" destOrd="0" presId="urn:microsoft.com/office/officeart/2005/8/layout/hierarchy6"/>
    <dgm:cxn modelId="{96102E9E-EFF8-4869-98C7-42BE2CF2CB65}" type="presOf" srcId="{5DD95107-8AFD-4ACA-8706-D2677E023463}" destId="{DEDA82F0-8443-4EC5-B53A-7E528409CFAC}" srcOrd="0" destOrd="0" presId="urn:microsoft.com/office/officeart/2005/8/layout/hierarchy6"/>
    <dgm:cxn modelId="{743807A6-72FB-444D-871F-EA7E73209300}" srcId="{8727EFA1-9DE3-4438-B1B3-627379FE4A69}" destId="{AC309166-BA18-469B-BF1E-70CFA0AA1F69}" srcOrd="0" destOrd="0" parTransId="{FD194160-037A-4626-87BF-9D1BADCF28ED}" sibTransId="{62667151-E9A5-4D55-ABE1-A60DCD787B64}"/>
    <dgm:cxn modelId="{9512D5C6-BECA-438D-8406-F693F4B21738}" srcId="{F70AC197-1B3B-4356-BD10-008E33B2AC4B}" destId="{6234AC8E-DB59-4557-93EA-2B8DDEA6B82D}" srcOrd="1" destOrd="0" parTransId="{7D3B5142-04EE-4177-9C6E-9661C1B47929}" sibTransId="{E13C0DCE-7039-44E0-A411-1C58F0425D7D}"/>
    <dgm:cxn modelId="{4F409B43-24F6-4CAA-A997-80EC333E95F1}" type="presOf" srcId="{4564FC4C-CE9C-4CB6-9BDB-3F8D31079822}" destId="{C4EBE096-CC4D-4B25-AB11-A06B7B17A996}" srcOrd="0" destOrd="0" presId="urn:microsoft.com/office/officeart/2005/8/layout/hierarchy6"/>
    <dgm:cxn modelId="{C382A3BE-C9DE-41FE-A83D-874357EB01E5}" type="presOf" srcId="{C1F86A0C-B72E-4408-B256-870C5E21CF05}" destId="{6A392A90-25E4-4734-B1F8-3A77AC4B650F}" srcOrd="0" destOrd="0" presId="urn:microsoft.com/office/officeart/2005/8/layout/hierarchy6"/>
    <dgm:cxn modelId="{435EFB2D-3087-4B30-BEB1-13FF475B8212}" type="presOf" srcId="{EE415F65-7858-4D4C-BDFF-34E05DFBDDDF}" destId="{BE2B128F-E1F4-4B04-9533-1426930AD382}" srcOrd="0" destOrd="0" presId="urn:microsoft.com/office/officeart/2005/8/layout/hierarchy6"/>
    <dgm:cxn modelId="{D6B82CFB-0B3A-41D0-BAD8-C97011DEE2C2}" srcId="{12A2A77F-8AC1-4A61-940C-49EAA9AEFB95}" destId="{BCE5C51C-2575-4982-AC9C-89246357166F}" srcOrd="3" destOrd="0" parTransId="{8B9A5896-1E85-4DEE-984D-41B1136D3F98}" sibTransId="{E007F8C8-12D3-424F-920C-AF1D0F52DE97}"/>
    <dgm:cxn modelId="{06062EBC-4EBF-4FCD-A6D3-52AAEF87A9F8}" type="presOf" srcId="{F4105B26-0E67-43EC-B051-ABC784ABD985}" destId="{CF9F49EA-0AEB-4E18-BE26-D836C12EE650}" srcOrd="0" destOrd="0" presId="urn:microsoft.com/office/officeart/2005/8/layout/hierarchy6"/>
    <dgm:cxn modelId="{3316BEFC-5E2A-4A0F-A7AA-DCAD3E1D3863}" type="presOf" srcId="{F70AC197-1B3B-4356-BD10-008E33B2AC4B}" destId="{9382927D-EA77-4D4C-B54A-D7BFB6888C11}" srcOrd="0" destOrd="0" presId="urn:microsoft.com/office/officeart/2005/8/layout/hierarchy6"/>
    <dgm:cxn modelId="{5DCC9CC5-2AFE-4710-9518-1425791F4CF7}" type="presOf" srcId="{1A3AFA12-6C14-4D8E-AAFE-2297F14249D4}" destId="{C11797BE-F7CD-460A-B615-507AF0B03C6C}" srcOrd="0" destOrd="0" presId="urn:microsoft.com/office/officeart/2005/8/layout/hierarchy6"/>
    <dgm:cxn modelId="{2ECB93CA-BD47-4DA3-9A06-C3B18AE9AF7F}" type="presOf" srcId="{4F52343D-E3F8-429B-8339-A266EB0FCE92}" destId="{47095403-C816-4C8A-AAE7-8C6895A88DC0}" srcOrd="0" destOrd="0" presId="urn:microsoft.com/office/officeart/2005/8/layout/hierarchy6"/>
    <dgm:cxn modelId="{6E128D11-80AD-403F-A1C2-0D9E1F8F5C9B}" type="presOf" srcId="{1EC3E31C-1F04-4CB8-8EE4-E034A76138FB}" destId="{8B9944A2-244F-4C24-A9DB-E9C97DC8555B}" srcOrd="0" destOrd="0" presId="urn:microsoft.com/office/officeart/2005/8/layout/hierarchy6"/>
    <dgm:cxn modelId="{A0FF6515-CA54-4817-AF15-4D7248B4A24D}" type="presOf" srcId="{A294E7CF-F42D-4426-9D14-587F494619C8}" destId="{74C5335D-AAD7-4CA6-B137-A80DCEB77230}" srcOrd="0" destOrd="0" presId="urn:microsoft.com/office/officeart/2005/8/layout/hierarchy6"/>
    <dgm:cxn modelId="{76FBCAC2-D293-4BFF-97CA-4026E8CCA76C}" type="presOf" srcId="{7508A16B-476A-4610-B742-52A78E0F0C00}" destId="{C2277C36-5DF1-4810-9024-5377D7296FCF}" srcOrd="0" destOrd="0" presId="urn:microsoft.com/office/officeart/2005/8/layout/hierarchy6"/>
    <dgm:cxn modelId="{FD0D0FCF-F35C-4B6B-A6CC-64708DAED2DD}" srcId="{2DC18720-EACB-4A37-8027-F5917BAB3CFF}" destId="{4C10E020-8CD4-4D67-AA16-3B190F263AE8}" srcOrd="0" destOrd="0" parTransId="{43A6C9EB-D525-4A7B-A35D-D9D721069055}" sibTransId="{63E7BB40-4249-444D-AFA9-71D832374D0F}"/>
    <dgm:cxn modelId="{74DC4551-AEE4-4F57-8C64-A1BF5C509EA1}" srcId="{538D50D8-6550-45C7-BC83-F1BBE44B1436}" destId="{2DC18720-EACB-4A37-8027-F5917BAB3CFF}" srcOrd="0" destOrd="0" parTransId="{00C4CAC6-B661-49C0-B095-8BEB8D983805}" sibTransId="{A0F476C3-E747-431A-9EB9-0938CF695A39}"/>
    <dgm:cxn modelId="{76B59EC1-A70C-4F4C-AD2B-9C503480EE90}" type="presOf" srcId="{09CABF14-B9E7-40D6-9CEF-83D814B9FEC8}" destId="{94B50839-F3AA-4CD1-BF4F-0DB09CF38B28}" srcOrd="0" destOrd="0" presId="urn:microsoft.com/office/officeart/2005/8/layout/hierarchy6"/>
    <dgm:cxn modelId="{3CBF0503-7111-46B8-9CD5-05D684FD93A9}" type="presOf" srcId="{CDBD7E88-D4D5-41D3-89B4-901B19205E9D}" destId="{A650376A-3BE8-4A8F-B9A9-6EC18767E00D}" srcOrd="0" destOrd="0" presId="urn:microsoft.com/office/officeart/2005/8/layout/hierarchy6"/>
    <dgm:cxn modelId="{95636154-6303-48B5-B73C-F0A296577FDA}" srcId="{D383662A-563E-4583-9137-2F1FA66247AA}" destId="{B4E2A484-27F4-401F-9D78-8A32A2A2364F}" srcOrd="0" destOrd="0" parTransId="{B4EE8A35-E7EE-4897-9889-2E8884E29F83}" sibTransId="{5A6D8A75-D7BB-4B45-ACF7-1C848E69005F}"/>
    <dgm:cxn modelId="{AAADE266-CF99-47E5-B18F-9B57A1A26A48}" type="presOf" srcId="{742FEB25-35CE-497E-8495-1A2DD03D9BFA}" destId="{5578AE78-8969-4740-8BD3-D78EA5A37F55}" srcOrd="0" destOrd="0" presId="urn:microsoft.com/office/officeart/2005/8/layout/hierarchy6"/>
    <dgm:cxn modelId="{C77460BA-5EF2-40DC-9132-B0F2B3EF6DC2}" type="presOf" srcId="{FBA26989-75E8-4938-A223-252116D2C800}" destId="{AC3D0E1F-D3B6-4205-95AA-39B9C9B2FED9}" srcOrd="0" destOrd="0" presId="urn:microsoft.com/office/officeart/2005/8/layout/hierarchy6"/>
    <dgm:cxn modelId="{38CC5D6C-ACC8-4DC2-B804-FBDEF65B3661}" type="presOf" srcId="{39C7F64A-1608-4C64-BABC-5C1D8D0D4424}" destId="{15214645-3089-4E62-8DB8-91A7390EB24F}" srcOrd="0" destOrd="0" presId="urn:microsoft.com/office/officeart/2005/8/layout/hierarchy6"/>
    <dgm:cxn modelId="{F7F37D73-BE5E-4AFB-885C-34495D9C7419}" srcId="{EB825152-16B8-43E7-A054-43631DFB1826}" destId="{8727EFA1-9DE3-4438-B1B3-627379FE4A69}" srcOrd="1" destOrd="0" parTransId="{733CDA3C-9BA6-4B8B-95AD-7620DB52C84E}" sibTransId="{B0663E4F-B145-4F0F-9FC4-00AF7A3967C7}"/>
    <dgm:cxn modelId="{A1CF3732-31FF-4886-91BF-ACD76DE07504}" srcId="{CCC1696B-946F-4809-98A7-FC7B82BFA39F}" destId="{74CA9E4D-13F1-47B2-B0BC-3BCF9F72CDBE}" srcOrd="0" destOrd="0" parTransId="{A294E7CF-F42D-4426-9D14-587F494619C8}" sibTransId="{653288FF-2CCC-45EA-A3CE-2BFED0E556C5}"/>
    <dgm:cxn modelId="{F2C82676-8050-429B-A936-FE9AB87CBCAC}" srcId="{B09C680F-8269-4C8E-84B6-EC97FCBC6327}" destId="{3DCD0388-687D-4FB9-8B72-93D2FD2B8A41}" srcOrd="2" destOrd="0" parTransId="{39C7F64A-1608-4C64-BABC-5C1D8D0D4424}" sibTransId="{54F635CD-407E-4727-A1CC-5DEE48494C19}"/>
    <dgm:cxn modelId="{78404C43-98C1-4411-BE48-AAC679487FE7}" type="presOf" srcId="{7B4B8818-6919-400E-9C1F-C0F1E51D982B}" destId="{3DF97ECB-43AD-48F2-A260-B474685C37CC}" srcOrd="0" destOrd="0" presId="urn:microsoft.com/office/officeart/2005/8/layout/hierarchy6"/>
    <dgm:cxn modelId="{B19C3354-D7D2-40BD-B23D-65F24226FA3B}" type="presOf" srcId="{62C3BF73-40AC-49E8-BE68-130C207B86D5}" destId="{3F0E2DCD-F4AC-4638-B235-B2A75317A7B3}" srcOrd="0" destOrd="0" presId="urn:microsoft.com/office/officeart/2005/8/layout/hierarchy6"/>
    <dgm:cxn modelId="{E0CC2AB4-6F54-4FFF-A98B-93FD7E4D98B6}" srcId="{75C6F36C-78C2-46D7-AA6C-6437E8761B1A}" destId="{05D26A47-177B-4453-8DD8-1355E0305C58}" srcOrd="0" destOrd="0" parTransId="{748E8390-D2FC-4289-8465-C75AF5F7CD8D}" sibTransId="{78F5EC37-2C4B-4C82-A979-13BD06A8F938}"/>
    <dgm:cxn modelId="{5ABB6D7B-9FCC-438E-B2BA-AB9F5D4A769B}" type="presOf" srcId="{DF96E5BF-C1F8-4174-940F-610EE0AD5AD3}" destId="{43D041C2-6CB5-47C2-BAD9-2FBF13B58F76}" srcOrd="0" destOrd="0" presId="urn:microsoft.com/office/officeart/2005/8/layout/hierarchy6"/>
    <dgm:cxn modelId="{68BB6852-B381-4A4E-806E-E91819FC2A62}" type="presOf" srcId="{FD194160-037A-4626-87BF-9D1BADCF28ED}" destId="{788B5F2A-AF5F-44A5-9244-8D7DDB45C888}" srcOrd="0" destOrd="0" presId="urn:microsoft.com/office/officeart/2005/8/layout/hierarchy6"/>
    <dgm:cxn modelId="{B0234DB7-581F-46FB-9534-5D7D8A38C254}" type="presOf" srcId="{E342F4EB-8F84-43D5-A6C1-B9CC06B72D1B}" destId="{E5B5A259-3F93-4B04-AE1D-D9EA42162BDE}" srcOrd="0" destOrd="0" presId="urn:microsoft.com/office/officeart/2005/8/layout/hierarchy6"/>
    <dgm:cxn modelId="{BD703A32-2F0B-4880-A5AB-DCF930F6C8F4}" srcId="{05D26A47-177B-4453-8DD8-1355E0305C58}" destId="{22D897BD-7930-4CCE-A6DF-4AF287778758}" srcOrd="0" destOrd="0" parTransId="{824B9F0C-E044-4650-98D8-57A913A4A04C}" sibTransId="{F6D5B123-DCFE-468E-9F36-AA35E0E71CB4}"/>
    <dgm:cxn modelId="{07C2B1AB-490A-49F0-9E88-23E9237B40DB}" srcId="{AFB0998D-70C9-4308-A1B7-0E1D452B805D}" destId="{12A2A77F-8AC1-4A61-940C-49EAA9AEFB95}" srcOrd="1" destOrd="0" parTransId="{EE415F65-7858-4D4C-BDFF-34E05DFBDDDF}" sibTransId="{6641A005-9080-41FD-9E5F-C7013EE0B233}"/>
    <dgm:cxn modelId="{0731650C-BD6E-452C-9D2E-71B3CA5E8AE5}" type="presOf" srcId="{8968ED5A-CD5F-4DB1-B3A0-5BB141FECCC0}" destId="{93308449-5ED6-4B7F-801A-BCD0F6E0F259}" srcOrd="0" destOrd="0" presId="urn:microsoft.com/office/officeart/2005/8/layout/hierarchy6"/>
    <dgm:cxn modelId="{6AA08BC4-17A4-4C2B-BB63-D898B4D5D4A3}" type="presOf" srcId="{B7CA906A-66B8-4A40-9C3B-9D3710692CF9}" destId="{2E38484A-1EEA-4253-A515-9B1E44AA86B1}" srcOrd="0" destOrd="0" presId="urn:microsoft.com/office/officeart/2005/8/layout/hierarchy6"/>
    <dgm:cxn modelId="{01411B3D-8A34-49B5-9188-53DAA6AA6224}" type="presOf" srcId="{824B9F0C-E044-4650-98D8-57A913A4A04C}" destId="{541525AA-40C8-4E69-85F7-4346736B420C}" srcOrd="0" destOrd="0" presId="urn:microsoft.com/office/officeart/2005/8/layout/hierarchy6"/>
    <dgm:cxn modelId="{08D0A5F4-C2D5-4D45-8B3F-E59C2D45D9D8}" srcId="{8968ED5A-CD5F-4DB1-B3A0-5BB141FECCC0}" destId="{1F0FDF9A-0045-4D3C-A01C-E8448C1B662D}" srcOrd="0" destOrd="0" parTransId="{10B76A95-25D7-4B96-B6AC-980DD1E04C5B}" sibTransId="{42C63602-3807-424E-8C2D-15C6CFE62B41}"/>
    <dgm:cxn modelId="{3EB06F40-FC63-4180-9FD4-9B5D70EAFA04}" srcId="{1A3AFA12-6C14-4D8E-AAFE-2297F14249D4}" destId="{F1C8AC54-D7DB-4F28-868F-51C217FE1D9E}" srcOrd="0" destOrd="0" parTransId="{065CC06C-0624-4838-8C5C-6ED0487D7E84}" sibTransId="{AD280ED2-5F88-400E-900E-592AFE44F101}"/>
    <dgm:cxn modelId="{60918947-C3CA-4839-BD4C-8D3D10BF6357}" type="presOf" srcId="{43A6C9EB-D525-4A7B-A35D-D9D721069055}" destId="{DD029C74-E0C7-49BC-8DCC-C678EC94503E}" srcOrd="0" destOrd="0" presId="urn:microsoft.com/office/officeart/2005/8/layout/hierarchy6"/>
    <dgm:cxn modelId="{2E9ABB47-EB7B-4AAD-9D90-FF3FF41F7FF7}" type="presOf" srcId="{AFB0998D-70C9-4308-A1B7-0E1D452B805D}" destId="{3BB8A6F9-A2E8-47F5-BACB-F36D4076A305}" srcOrd="0" destOrd="0" presId="urn:microsoft.com/office/officeart/2005/8/layout/hierarchy6"/>
    <dgm:cxn modelId="{5D23A62E-723F-44CA-97FC-75AD2529B71D}" type="presOf" srcId="{74CA9E4D-13F1-47B2-B0BC-3BCF9F72CDBE}" destId="{A70CE338-4340-4DFE-AAA6-BFEAE7A8C14F}" srcOrd="0" destOrd="0" presId="urn:microsoft.com/office/officeart/2005/8/layout/hierarchy6"/>
    <dgm:cxn modelId="{D83265BB-6DEF-4F2A-A88D-A0A434ACF1CA}" type="presOf" srcId="{202268A9-478B-4E27-9593-82637CAF8428}" destId="{9C870343-2711-4F56-9C1B-1655FB429AC0}" srcOrd="0" destOrd="0" presId="urn:microsoft.com/office/officeart/2005/8/layout/hierarchy6"/>
    <dgm:cxn modelId="{95EBB4C6-B3FE-44A6-937E-700D9F899FD0}" type="presOf" srcId="{748E8390-D2FC-4289-8465-C75AF5F7CD8D}" destId="{4B4CDA90-089D-440B-80F4-817C442C968D}" srcOrd="0" destOrd="0" presId="urn:microsoft.com/office/officeart/2005/8/layout/hierarchy6"/>
    <dgm:cxn modelId="{040B809C-01A7-4704-9CD8-1B8C0870D8C6}" type="presOf" srcId="{1687086F-558E-4A24-AEDF-66603F7C61ED}" destId="{CE911EC9-EE5E-4CE4-89EF-AE765B5CFB9E}" srcOrd="0" destOrd="0" presId="urn:microsoft.com/office/officeart/2005/8/layout/hierarchy6"/>
    <dgm:cxn modelId="{EF55A6DE-2D92-4923-BE12-6CA457C3F61A}" type="presOf" srcId="{22D897BD-7930-4CCE-A6DF-4AF287778758}" destId="{E44CA128-B663-4CDF-BC42-F2A9B442D7CE}" srcOrd="0" destOrd="0" presId="urn:microsoft.com/office/officeart/2005/8/layout/hierarchy6"/>
    <dgm:cxn modelId="{D91F77EB-0759-404E-BC53-685299023335}" srcId="{DF96E5BF-C1F8-4174-940F-610EE0AD5AD3}" destId="{15EF5FE2-F9DB-4BFD-B728-EB09582CD09C}" srcOrd="0" destOrd="0" parTransId="{E3E4D450-D933-40BD-830A-872F23FD08DB}" sibTransId="{9CA3A6F9-9E54-4797-9A6C-4F831C0A6D37}"/>
    <dgm:cxn modelId="{9544FE9B-95E5-472F-B8FF-6F1BC34E40C5}" type="presOf" srcId="{2DC18720-EACB-4A37-8027-F5917BAB3CFF}" destId="{2A288267-AC00-47F0-BABE-89845BAA2E5B}" srcOrd="0" destOrd="0" presId="urn:microsoft.com/office/officeart/2005/8/layout/hierarchy6"/>
    <dgm:cxn modelId="{D0EC012F-10B8-4ADC-B288-53FAB0D75EDA}" type="presOf" srcId="{6CC22F5E-D948-4514-9735-4CB93CDB9B97}" destId="{AF2C7556-9A48-47FD-A3AE-90E095897B46}" srcOrd="0" destOrd="0" presId="urn:microsoft.com/office/officeart/2005/8/layout/hierarchy6"/>
    <dgm:cxn modelId="{E8DD1E9D-4E5C-49BA-82E7-FD41AC4F8011}" srcId="{CCC1696B-946F-4809-98A7-FC7B82BFA39F}" destId="{0AF09CDF-55B9-4FAD-873D-83C9918955C9}" srcOrd="1" destOrd="0" parTransId="{C258023F-4FE5-4DA3-8C45-81F16361AC57}" sibTransId="{5B6E8BCF-E9BD-4832-B651-096903F7A304}"/>
    <dgm:cxn modelId="{4EA96E1E-D461-45D3-9150-698D86159926}" type="presOf" srcId="{482B6508-DE08-45E9-9BFC-74E2DF26B8D0}" destId="{6EC15DDC-603C-417C-9FCE-2081C76757C5}" srcOrd="0" destOrd="0" presId="urn:microsoft.com/office/officeart/2005/8/layout/hierarchy6"/>
    <dgm:cxn modelId="{0F66B80D-25B6-4F9E-BE87-7065881ACF67}" type="presOf" srcId="{BCE5C51C-2575-4982-AC9C-89246357166F}" destId="{F2B8A395-C748-4B87-BB0B-204A231D7E20}" srcOrd="0" destOrd="0" presId="urn:microsoft.com/office/officeart/2005/8/layout/hierarchy6"/>
    <dgm:cxn modelId="{BBC22F1C-9BC3-4081-9F9E-0E5089FB08FB}" type="presOf" srcId="{6320F7E8-F8A1-47FB-90E6-033787494E52}" destId="{F658382F-C0EB-40D4-9BD1-D89D922818FA}" srcOrd="0" destOrd="0" presId="urn:microsoft.com/office/officeart/2005/8/layout/hierarchy6"/>
    <dgm:cxn modelId="{04FE53E7-6646-45EA-A037-4FC95F314E7F}" srcId="{12A2A77F-8AC1-4A61-940C-49EAA9AEFB95}" destId="{6CBE2B78-2EBF-4558-85B3-AC32C303CCFD}" srcOrd="1" destOrd="0" parTransId="{4564FC4C-CE9C-4CB6-9BDB-3F8D31079822}" sibTransId="{CDFD0442-07DA-4FA0-B8D4-13C781159889}"/>
    <dgm:cxn modelId="{9E37FF1C-47B1-4712-B6F8-205940D8A0B3}" srcId="{538D50D8-6550-45C7-BC83-F1BBE44B1436}" destId="{BE4825F6-528B-460C-A80D-16C5E748452A}" srcOrd="1" destOrd="0" parTransId="{473A9F3D-ECA6-4247-9067-703CEFA3F57E}" sibTransId="{9D9617AC-298A-4440-A50F-707198D18B6E}"/>
    <dgm:cxn modelId="{5CE97C2D-3230-470F-956A-200580383193}" type="presOf" srcId="{1C3C76AE-E941-4F3C-BE3A-3351A0001969}" destId="{83870FBB-E496-4863-8268-34F4DBE6C981}" srcOrd="0" destOrd="0" presId="urn:microsoft.com/office/officeart/2005/8/layout/hierarchy6"/>
    <dgm:cxn modelId="{13C36FF5-13AA-422D-ABE4-13B8411308F4}" type="presOf" srcId="{2AD4EAF6-BBE5-4DFE-B84D-0653A83C7F7E}" destId="{C007409D-AD9E-4C11-B4D5-B9882E97B138}" srcOrd="0" destOrd="0" presId="urn:microsoft.com/office/officeart/2005/8/layout/hierarchy6"/>
    <dgm:cxn modelId="{0B42D7D0-2622-445D-95A2-9D5895C39D4F}" type="presOf" srcId="{0AF09CDF-55B9-4FAD-873D-83C9918955C9}" destId="{D141B05E-1158-427A-B760-B2D4B7883FA1}" srcOrd="0" destOrd="0" presId="urn:microsoft.com/office/officeart/2005/8/layout/hierarchy6"/>
    <dgm:cxn modelId="{C1D5D893-BB97-4DC9-B20A-953305439D73}" srcId="{05D26A47-177B-4453-8DD8-1355E0305C58}" destId="{B7CA906A-66B8-4A40-9C3B-9D3710692CF9}" srcOrd="2" destOrd="0" parTransId="{5DD95107-8AFD-4ACA-8706-D2677E023463}" sibTransId="{4F41AD2A-C887-447A-B408-7D2DDE5525EA}"/>
    <dgm:cxn modelId="{42EF1DC8-42F7-4517-A6C0-8F2D8DDECF72}" srcId="{C1F86A0C-B72E-4408-B256-870C5E21CF05}" destId="{D383662A-563E-4583-9137-2F1FA66247AA}" srcOrd="1" destOrd="0" parTransId="{7B4B8818-6919-400E-9C1F-C0F1E51D982B}" sibTransId="{A6B573DC-2277-4D16-9C2E-1E44498C955A}"/>
    <dgm:cxn modelId="{BDBCC8F7-2566-40D7-B10E-AB197FAAFABE}" type="presOf" srcId="{BE4825F6-528B-460C-A80D-16C5E748452A}" destId="{F56D05C5-38E3-4B56-9AC0-787612522C4A}" srcOrd="0" destOrd="0" presId="urn:microsoft.com/office/officeart/2005/8/layout/hierarchy6"/>
    <dgm:cxn modelId="{ABFA6AC3-715F-4C25-8C0D-CC6FEBDD6175}" type="presOf" srcId="{473A9F3D-ECA6-4247-9067-703CEFA3F57E}" destId="{61947134-E52E-49AD-BA93-248A58E6613F}" srcOrd="0" destOrd="0" presId="urn:microsoft.com/office/officeart/2005/8/layout/hierarchy6"/>
    <dgm:cxn modelId="{D1F48AD2-BA7F-4B7C-A1AD-2D75CA52B65E}" srcId="{12A2A77F-8AC1-4A61-940C-49EAA9AEFB95}" destId="{EB825152-16B8-43E7-A054-43631DFB1826}" srcOrd="2" destOrd="0" parTransId="{0E4D196A-C1F6-448B-A7AD-A9AE0AAC41F0}" sibTransId="{D8A21743-319A-411A-8056-46250679A617}"/>
    <dgm:cxn modelId="{066A19D6-987F-4CB2-98EC-68A296DE2F8D}" srcId="{8968ED5A-CD5F-4DB1-B3A0-5BB141FECCC0}" destId="{852670B0-9A0E-49E4-A129-5715405A0569}" srcOrd="1" destOrd="0" parTransId="{FBA26989-75E8-4938-A223-252116D2C800}" sibTransId="{8E67AAD6-A419-4891-A9FB-CCE6C3AB6D6A}"/>
    <dgm:cxn modelId="{1C11D7E5-2684-4428-94A5-E2DA73345D7E}" type="presOf" srcId="{4C10E020-8CD4-4D67-AA16-3B190F263AE8}" destId="{27ECE89C-BC7E-4440-B54B-3AC2AA701641}" srcOrd="0" destOrd="0" presId="urn:microsoft.com/office/officeart/2005/8/layout/hierarchy6"/>
    <dgm:cxn modelId="{BC116B1F-67F6-4D27-AB7F-8474ECF8E4D8}" type="presOf" srcId="{F3FFD094-C180-425F-A58C-8C49766B04B1}" destId="{DC5480F9-07DD-4195-B70C-A5A88A3A83AF}" srcOrd="0" destOrd="0" presId="urn:microsoft.com/office/officeart/2005/8/layout/hierarchy6"/>
    <dgm:cxn modelId="{34063DAD-FA23-45BF-BCA3-996AEF5C4CD0}" type="presOf" srcId="{FBB994A2-5EF2-4155-9452-FBB4E9C0E8D9}" destId="{D3A97354-0B7E-4045-AD31-2F0697FAA0BC}" srcOrd="0" destOrd="0" presId="urn:microsoft.com/office/officeart/2005/8/layout/hierarchy6"/>
    <dgm:cxn modelId="{FA351368-91DF-4B8C-AAE6-A5D916D302F9}" srcId="{6234AC8E-DB59-4557-93EA-2B8DDEA6B82D}" destId="{C1F86A0C-B72E-4408-B256-870C5E21CF05}" srcOrd="0" destOrd="0" parTransId="{42FB9D4D-E998-4BFD-BAE5-22F3EFD6C29C}" sibTransId="{0631B267-208E-4790-A2E3-5FEBB39D4D1F}"/>
    <dgm:cxn modelId="{02AD811C-048B-4B1C-A422-AFAF07C279CC}" type="presOf" srcId="{538D50D8-6550-45C7-BC83-F1BBE44B1436}" destId="{60DDE67E-9F2D-4449-9C25-14BC6FE323F3}" srcOrd="0" destOrd="0" presId="urn:microsoft.com/office/officeart/2005/8/layout/hierarchy6"/>
    <dgm:cxn modelId="{92844DE7-31F2-47A2-B254-3C74B8B17661}" type="presOf" srcId="{8727EFA1-9DE3-4438-B1B3-627379FE4A69}" destId="{62F04815-34E1-40AB-8B1E-45326DE804CC}" srcOrd="0" destOrd="0" presId="urn:microsoft.com/office/officeart/2005/8/layout/hierarchy6"/>
    <dgm:cxn modelId="{95CF27C6-0F70-4AE3-B78A-4E89BDBBD7C6}" type="presOf" srcId="{B0B4DA10-2FBF-4DB5-9236-7D3F644CE3E6}" destId="{1F4A05A2-FB7C-4882-8966-3C5AD9BDEE2A}" srcOrd="0" destOrd="0" presId="urn:microsoft.com/office/officeart/2005/8/layout/hierarchy6"/>
    <dgm:cxn modelId="{692B6514-FA99-47D3-9B3E-8FE6FEA06523}" type="presOf" srcId="{2A91AF89-35DF-4E44-92D6-EB3EBF223C88}" destId="{976C036C-BFAC-4A18-B7CD-75A62EB738AC}" srcOrd="0" destOrd="0" presId="urn:microsoft.com/office/officeart/2005/8/layout/hierarchy6"/>
    <dgm:cxn modelId="{43E17143-2FFA-484B-BE55-9B1CB7ABFAB9}" type="presOf" srcId="{D5202C43-23EB-4225-8E9E-D92E857BD86C}" destId="{4B05E1E5-C199-413B-A244-D6D06B77579E}" srcOrd="0" destOrd="0" presId="urn:microsoft.com/office/officeart/2005/8/layout/hierarchy6"/>
    <dgm:cxn modelId="{C04ACB6F-C1F5-45B7-880A-B063F6CF246E}" type="presOf" srcId="{0E4D196A-C1F6-448B-A7AD-A9AE0AAC41F0}" destId="{9113063D-9F85-45E6-B3DC-87468AF9E930}" srcOrd="0" destOrd="0" presId="urn:microsoft.com/office/officeart/2005/8/layout/hierarchy6"/>
    <dgm:cxn modelId="{0E9F9644-8C9B-454F-AB1C-BA75C77A8F3D}" type="presOf" srcId="{F6F6F90D-0DA7-4F1F-88A7-755F991E512B}" destId="{F27D0B03-5C92-4684-A47A-442431445143}" srcOrd="0" destOrd="0" presId="urn:microsoft.com/office/officeart/2005/8/layout/hierarchy6"/>
    <dgm:cxn modelId="{B6CBFABD-E182-4B60-A8EC-24FD4559C878}" srcId="{C51CF6EE-2A4C-4765-8CB8-BB2C6B095CF5}" destId="{BFBB231E-D5EC-433F-9C0B-B0AE72B1FD41}" srcOrd="0" destOrd="0" parTransId="{D5202C43-23EB-4225-8E9E-D92E857BD86C}" sibTransId="{772F8C66-E315-4D2B-A591-5DBC635F4003}"/>
    <dgm:cxn modelId="{C68006A4-56A7-42EA-A13C-487D4A3AED2D}" type="presOf" srcId="{B4EE8A35-E7EE-4897-9889-2E8884E29F83}" destId="{3C484CCA-FF36-4E60-A885-2C899039E2BF}" srcOrd="0" destOrd="0" presId="urn:microsoft.com/office/officeart/2005/8/layout/hierarchy6"/>
    <dgm:cxn modelId="{5A7FB92C-DD0B-4F6A-B725-51FD1B2BCD73}" srcId="{12A2A77F-8AC1-4A61-940C-49EAA9AEFB95}" destId="{FBB994A2-5EF2-4155-9452-FBB4E9C0E8D9}" srcOrd="0" destOrd="0" parTransId="{01222266-62E9-40DC-AC7F-6F9FBD98D1A4}" sibTransId="{66D6F9A6-5067-4967-91D1-37E4DBE2A3CC}"/>
    <dgm:cxn modelId="{A50B28CA-8325-40CE-9AFB-03D291237B45}" type="presOf" srcId="{8BF7205C-5419-44F0-B547-C9AC0F3F8C20}" destId="{DAD8BD12-F033-4645-9ACF-2888A106C563}" srcOrd="0" destOrd="0" presId="urn:microsoft.com/office/officeart/2005/8/layout/hierarchy6"/>
    <dgm:cxn modelId="{3A0010D9-5CB8-4BE6-880E-D7BD09BE6E8B}" srcId="{80358F26-FA40-4BB1-8E96-1E285FD8E6F7}" destId="{538D50D8-6550-45C7-BC83-F1BBE44B1436}" srcOrd="1" destOrd="0" parTransId="{09CABF14-B9E7-40D6-9CEF-83D814B9FEC8}" sibTransId="{9A1927D9-5834-428E-A5B3-D899BB218899}"/>
    <dgm:cxn modelId="{6ACEF133-FB18-411C-BF4F-40FB5DF1354B}" type="presOf" srcId="{33F1BC5E-2B5C-44CE-9C04-E88BE853C9EB}" destId="{B1A355C1-FC2A-4BC7-844C-FBD6CC31C895}" srcOrd="0" destOrd="0" presId="urn:microsoft.com/office/officeart/2005/8/layout/hierarchy6"/>
    <dgm:cxn modelId="{D4C49FC2-29FB-4D29-9839-BE5CDBF58F06}" type="presOf" srcId="{AC309166-BA18-469B-BF1E-70CFA0AA1F69}" destId="{39DA95D0-0E16-4C22-A49F-CC83CEE3B385}" srcOrd="0" destOrd="0" presId="urn:microsoft.com/office/officeart/2005/8/layout/hierarchy6"/>
    <dgm:cxn modelId="{6E074A08-43A9-4E04-9A0B-D1FBE2ADDF07}" srcId="{7508A16B-476A-4610-B742-52A78E0F0C00}" destId="{94746CEA-92C1-47CF-9419-45FD5680FF2F}" srcOrd="0" destOrd="0" parTransId="{BB914547-729D-40F1-86DE-E92A8035410D}" sibTransId="{9DFCDDE2-E46D-4882-8DE3-DB167DF12C04}"/>
    <dgm:cxn modelId="{2AC7C4F5-0A98-4B90-8E92-40B50728EA31}" type="presOf" srcId="{6CBE2B78-2EBF-4558-85B3-AC32C303CCFD}" destId="{2FA1A9EC-A50A-4A56-8A97-8B36CF5A40C2}" srcOrd="0" destOrd="0" presId="urn:microsoft.com/office/officeart/2005/8/layout/hierarchy6"/>
    <dgm:cxn modelId="{5075C800-946D-433F-818A-5E7EA9715472}" type="presOf" srcId="{7AC34799-E3A0-45A8-AD71-6718EAD70156}" destId="{F87B46AC-3A3A-4620-AC91-A511AE1E710C}" srcOrd="0" destOrd="0" presId="urn:microsoft.com/office/officeart/2005/8/layout/hierarchy6"/>
    <dgm:cxn modelId="{0D2A78EF-C744-4BD3-B7E8-EAE93A65FB19}" srcId="{AFB0998D-70C9-4308-A1B7-0E1D452B805D}" destId="{75C6F36C-78C2-46D7-AA6C-6437E8761B1A}" srcOrd="0" destOrd="0" parTransId="{6320F7E8-F8A1-47FB-90E6-033787494E52}" sibTransId="{0573AEA0-C3FE-4C1D-AFD4-0230E283A5F4}"/>
    <dgm:cxn modelId="{672205D5-F74F-402C-AF1D-BB8033C1724B}" srcId="{D383662A-563E-4583-9137-2F1FA66247AA}" destId="{C51CF6EE-2A4C-4765-8CB8-BB2C6B095CF5}" srcOrd="1" destOrd="0" parTransId="{2AD4EAF6-BBE5-4DFE-B84D-0653A83C7F7E}" sibTransId="{B1DC01B8-4EFD-4CB8-8B06-FBBEED5E98EC}"/>
    <dgm:cxn modelId="{B46F7DE5-E527-4A68-802C-9E17048BEB05}" type="presOf" srcId="{40976468-9357-40F9-B870-5B360A7F0D8D}" destId="{D6DC861A-82DE-471E-A839-9C0D4CBC7E31}" srcOrd="0" destOrd="0" presId="urn:microsoft.com/office/officeart/2005/8/layout/hierarchy6"/>
    <dgm:cxn modelId="{0F005884-47DB-4D8E-A2C3-5C3D4D087FD4}" srcId="{CCC1696B-946F-4809-98A7-FC7B82BFA39F}" destId="{B0B4DA10-2FBF-4DB5-9236-7D3F644CE3E6}" srcOrd="2" destOrd="0" parTransId="{F3FFD094-C180-425F-A58C-8C49766B04B1}" sibTransId="{85AF229E-03C7-40C8-8BAB-7BE7D3CBFE38}"/>
    <dgm:cxn modelId="{C009CC11-D36D-4483-BA79-6C2D928494BB}" srcId="{C1F86A0C-B72E-4408-B256-870C5E21CF05}" destId="{077585FC-B8F0-47A2-AB94-47A97F7DA06F}" srcOrd="0" destOrd="0" parTransId="{742FEB25-35CE-497E-8495-1A2DD03D9BFA}" sibTransId="{45ABEA95-D17D-4F64-9E49-A9D70DE5A38C}"/>
    <dgm:cxn modelId="{CC6E297C-3E5E-4A3A-95EC-6F02B4DA81D6}" srcId="{F70AC197-1B3B-4356-BD10-008E33B2AC4B}" destId="{4F52343D-E3F8-429B-8339-A266EB0FCE92}" srcOrd="0" destOrd="0" parTransId="{F89BD448-37D8-446B-B2E2-9129BD1D3C3E}" sibTransId="{99781214-02AF-4022-9083-B8C12D29A7D5}"/>
    <dgm:cxn modelId="{77348FE4-6FF1-478C-A4CA-6841F3A16D95}" srcId="{12A2A77F-8AC1-4A61-940C-49EAA9AEFB95}" destId="{8968ED5A-CD5F-4DB1-B3A0-5BB141FECCC0}" srcOrd="4" destOrd="0" parTransId="{3AD482E9-F983-445B-AB6A-EFD0A438F81F}" sibTransId="{82174135-0241-494D-B8F9-B53B7E8A514E}"/>
    <dgm:cxn modelId="{AC8E8B6F-25FE-499B-BC07-4BFC40B410EC}" type="presOf" srcId="{F89BD448-37D8-446B-B2E2-9129BD1D3C3E}" destId="{8966F828-2A26-4299-A0E2-0C48411BC890}" srcOrd="0" destOrd="0" presId="urn:microsoft.com/office/officeart/2005/8/layout/hierarchy6"/>
    <dgm:cxn modelId="{F358EF30-548A-4393-B20A-5FD954007E24}" type="presOf" srcId="{7D3B5142-04EE-4177-9C6E-9661C1B47929}" destId="{24A7D8B2-12CE-46A8-9577-CC079118295F}" srcOrd="0" destOrd="0" presId="urn:microsoft.com/office/officeart/2005/8/layout/hierarchy6"/>
    <dgm:cxn modelId="{6B9A469D-E2F1-4C7D-8BD0-647DED57660D}" type="presOf" srcId="{E3E4D450-D933-40BD-830A-872F23FD08DB}" destId="{40C8CA1C-DD05-4932-A4B5-1BCB30A4634B}" srcOrd="0" destOrd="0" presId="urn:microsoft.com/office/officeart/2005/8/layout/hierarchy6"/>
    <dgm:cxn modelId="{3D445BC4-475F-46CB-88F1-21CA8F679E37}" srcId="{BCE5C51C-2575-4982-AC9C-89246357166F}" destId="{80358F26-FA40-4BB1-8E96-1E285FD8E6F7}" srcOrd="0" destOrd="0" parTransId="{7AC34799-E3A0-45A8-AD71-6718EAD70156}" sibTransId="{A962F1F7-6F18-459A-BEAA-7895EF758812}"/>
    <dgm:cxn modelId="{29D3F712-3E64-4D08-9751-AE8AB3B05729}" srcId="{1EC3E31C-1F04-4CB8-8EE4-E034A76138FB}" destId="{405A193E-E711-415C-A606-2E5F80C1CDA1}" srcOrd="0" destOrd="0" parTransId="{7D08B1C4-2F82-4233-ADB6-451BA9C95F7D}" sibTransId="{0678CC90-84B7-4403-9375-8573F82E8B83}"/>
    <dgm:cxn modelId="{147E0A4C-7B8E-4AB1-9FFC-C387413311C9}" type="presOf" srcId="{CCC1696B-946F-4809-98A7-FC7B82BFA39F}" destId="{D12594F7-AFD2-4F2D-B756-931EE50C5E14}" srcOrd="0" destOrd="0" presId="urn:microsoft.com/office/officeart/2005/8/layout/hierarchy6"/>
    <dgm:cxn modelId="{731BC839-8CBB-4806-9033-61913600BF08}" type="presOf" srcId="{852670B0-9A0E-49E4-A129-5715405A0569}" destId="{C60E2FF6-5617-45C2-8EED-818E23583309}" srcOrd="0" destOrd="0" presId="urn:microsoft.com/office/officeart/2005/8/layout/hierarchy6"/>
    <dgm:cxn modelId="{BCEC4FA3-F2BF-4E1A-8AFD-3699D4D738A6}" type="presOf" srcId="{DDC3C93D-36F5-4D07-BDDE-E9E7F2E9BF71}" destId="{A6B7C22C-A16E-4FD2-9AA3-5E8275EC3007}" srcOrd="0" destOrd="0" presId="urn:microsoft.com/office/officeart/2005/8/layout/hierarchy6"/>
    <dgm:cxn modelId="{A9AF712E-4639-4DCB-87A1-5F3C70A75071}" type="presOf" srcId="{569E43CD-A3A7-469B-9AF6-A39AE1DB1AEB}" destId="{E3CDEDFA-1702-4A77-9AB9-0B3D8E7640E8}" srcOrd="0" destOrd="0" presId="urn:microsoft.com/office/officeart/2005/8/layout/hierarchy6"/>
    <dgm:cxn modelId="{B5CD2459-81B5-4EE9-81A7-16AAC43306E6}" srcId="{BE4825F6-528B-460C-A80D-16C5E748452A}" destId="{8507B656-DC7F-42C3-BD80-A7AFC1DC248F}" srcOrd="0" destOrd="0" parTransId="{1814C7A1-9B66-4BE4-8920-6B11E67054A9}" sibTransId="{FEC00625-6860-478B-9F0C-01DC959A99CD}"/>
    <dgm:cxn modelId="{0AC9DDA9-B68F-4581-BAF5-0032FC22DC34}" type="presOf" srcId="{C51CF6EE-2A4C-4765-8CB8-BB2C6B095CF5}" destId="{166E1AE6-95D2-4317-8F7A-633A589A9B14}" srcOrd="0" destOrd="0" presId="urn:microsoft.com/office/officeart/2005/8/layout/hierarchy6"/>
    <dgm:cxn modelId="{231610DD-FEB5-4EB7-93DB-F9BCED015E49}" type="presOf" srcId="{3AD482E9-F983-445B-AB6A-EFD0A438F81F}" destId="{1F43D402-D817-40FC-84B2-3D7AD1A36D9B}" srcOrd="0" destOrd="0" presId="urn:microsoft.com/office/officeart/2005/8/layout/hierarchy6"/>
    <dgm:cxn modelId="{5010E944-7C05-491A-BE33-1EE677569A81}" srcId="{8727EFA1-9DE3-4438-B1B3-627379FE4A69}" destId="{10768DFC-E468-4B08-9018-148804CB67B5}" srcOrd="1" destOrd="0" parTransId="{2A91AF89-35DF-4E44-92D6-EB3EBF223C88}" sibTransId="{80FA6DC7-92DB-4C53-B23D-3DB66B0DE636}"/>
    <dgm:cxn modelId="{2DBAECC2-1D54-409A-B95A-43C34D0BE35F}" type="presOf" srcId="{75C6F36C-78C2-46D7-AA6C-6437E8761B1A}" destId="{D267AC4B-678A-45F6-BA6A-69625379B450}" srcOrd="0" destOrd="0" presId="urn:microsoft.com/office/officeart/2005/8/layout/hierarchy6"/>
    <dgm:cxn modelId="{5243BAB7-F12A-4F6D-B969-FBB96889BE0D}" type="presOf" srcId="{F1C8AC54-D7DB-4F28-868F-51C217FE1D9E}" destId="{528395CE-7C27-481F-9F20-26350EEC4D7A}" srcOrd="0" destOrd="0" presId="urn:microsoft.com/office/officeart/2005/8/layout/hierarchy6"/>
    <dgm:cxn modelId="{CF235216-02D0-4409-B2FD-8849FCE499F7}" srcId="{B4E2A484-27F4-401F-9D78-8A32A2A2364F}" destId="{1687086F-558E-4A24-AEDF-66603F7C61ED}" srcOrd="0" destOrd="0" parTransId="{DD55FAEF-B394-4B56-AB8B-32BBF81A4818}" sibTransId="{36ACC5C2-4A99-4B28-A6DA-220556E55116}"/>
    <dgm:cxn modelId="{0F5158A4-04F4-44C5-85D4-76D6F07714D7}" srcId="{852670B0-9A0E-49E4-A129-5715405A0569}" destId="{7508A16B-476A-4610-B742-52A78E0F0C00}" srcOrd="0" destOrd="0" parTransId="{F4105B26-0E67-43EC-B051-ABC784ABD985}" sibTransId="{B6F8C1DD-5A86-4D38-98D1-801E88CA39E0}"/>
    <dgm:cxn modelId="{4F18CCDE-AAC3-4934-82BE-58AE36CBF9A3}" type="presOf" srcId="{10768DFC-E468-4B08-9018-148804CB67B5}" destId="{AFC7408A-59AA-400A-AC79-C48E46E1413F}" srcOrd="0" destOrd="0" presId="urn:microsoft.com/office/officeart/2005/8/layout/hierarchy6"/>
    <dgm:cxn modelId="{87649885-D3EC-4735-A97A-4863D9941431}" type="presOf" srcId="{DD55FAEF-B394-4B56-AB8B-32BBF81A4818}" destId="{0D55A12F-B05F-40C8-B222-6C339D275FB8}" srcOrd="0" destOrd="0" presId="urn:microsoft.com/office/officeart/2005/8/layout/hierarchy6"/>
    <dgm:cxn modelId="{6621E172-BECD-4944-B5D6-C89C9C06F457}" type="presOf" srcId="{0D0CC9B7-0F0A-44A2-B868-08C3F587D7B2}" destId="{D6BFA981-CD07-44E7-97DE-39E7D3EF7D45}" srcOrd="0" destOrd="0" presId="urn:microsoft.com/office/officeart/2005/8/layout/hierarchy6"/>
    <dgm:cxn modelId="{659B9F14-4FB8-41B2-82EB-A5CA3DB8D222}" type="presOf" srcId="{00C4CAC6-B661-49C0-B095-8BEB8D983805}" destId="{4C89DAE0-8AF4-4BF7-9BDE-8087D11A7B9F}" srcOrd="0" destOrd="0" presId="urn:microsoft.com/office/officeart/2005/8/layout/hierarchy6"/>
    <dgm:cxn modelId="{4C174AB3-933E-4EEF-9721-E95AE7BC4546}" srcId="{1F0FDF9A-0045-4D3C-A01C-E8448C1B662D}" destId="{F70AC197-1B3B-4356-BD10-008E33B2AC4B}" srcOrd="0" destOrd="0" parTransId="{CDBD7E88-D4D5-41D3-89B4-901B19205E9D}" sibTransId="{7BAA515F-5E66-4F72-9D99-29F872360CF3}"/>
    <dgm:cxn modelId="{F2D37177-A06F-49F3-9FA5-B30760B16C21}" type="presOf" srcId="{12A2A77F-8AC1-4A61-940C-49EAA9AEFB95}" destId="{B097CA7E-9118-47E9-9563-E62D9912D107}" srcOrd="0" destOrd="0" presId="urn:microsoft.com/office/officeart/2005/8/layout/hierarchy6"/>
    <dgm:cxn modelId="{FBA26905-D6BB-45AF-8DA1-38BD071252BE}" type="presOf" srcId="{77E20E7D-C9C9-4D66-A87F-6E6539F976D0}" destId="{A7A9702F-D2A9-44B7-A832-797B182F766C}" srcOrd="0" destOrd="0" presId="urn:microsoft.com/office/officeart/2005/8/layout/hierarchy6"/>
    <dgm:cxn modelId="{70902D0E-C0DB-40CC-BDF3-B502CF2816E0}" type="presOf" srcId="{94746CEA-92C1-47CF-9419-45FD5680FF2F}" destId="{72C6EB4B-C140-4152-8ACE-119AE93E1D6F}" srcOrd="0" destOrd="0" presId="urn:microsoft.com/office/officeart/2005/8/layout/hierarchy6"/>
    <dgm:cxn modelId="{CB467BEF-FDA5-41CE-B18C-595677D2CA20}" type="presOf" srcId="{BB914547-729D-40F1-86DE-E92A8035410D}" destId="{158267C7-344A-43F4-A422-37578F8E0658}" srcOrd="0" destOrd="0" presId="urn:microsoft.com/office/officeart/2005/8/layout/hierarchy6"/>
    <dgm:cxn modelId="{59201C01-164E-4A4E-B2A0-CD6B44DE1639}" type="presOf" srcId="{C258023F-4FE5-4DA3-8C45-81F16361AC57}" destId="{1A49C9A2-EBCB-4BC4-83EC-1A7A512B90A1}" srcOrd="0" destOrd="0" presId="urn:microsoft.com/office/officeart/2005/8/layout/hierarchy6"/>
    <dgm:cxn modelId="{BC6394BA-E48F-4707-AE87-9587C3E02E40}" type="presOf" srcId="{90591A5E-F9D1-4D5D-AD6D-C32220BD6B87}" destId="{14EE3F8A-EAB5-41D2-9EE0-E29648CFA963}" srcOrd="0" destOrd="0" presId="urn:microsoft.com/office/officeart/2005/8/layout/hierarchy6"/>
    <dgm:cxn modelId="{63DA37E8-C01E-4589-AE39-FEAC6452596F}" type="presOf" srcId="{8507B656-DC7F-42C3-BD80-A7AFC1DC248F}" destId="{62B1A004-8673-43E4-A15C-2B1D3A2A42AF}" srcOrd="0" destOrd="0" presId="urn:microsoft.com/office/officeart/2005/8/layout/hierarchy6"/>
    <dgm:cxn modelId="{02848A8D-7594-47AE-AA8C-9E52D68A39EE}" srcId="{05D26A47-177B-4453-8DD8-1355E0305C58}" destId="{E342F4EB-8F84-43D5-A6C1-B9CC06B72D1B}" srcOrd="1" destOrd="0" parTransId="{5DBAB88C-EC19-4997-976C-A0E9F41BCF10}" sibTransId="{BC9F180E-1E36-4C5E-B32F-81C176E6DC2C}"/>
    <dgm:cxn modelId="{CB016F7E-412E-466C-9469-9417BFC4E424}" srcId="{6CC22F5E-D948-4514-9735-4CB93CDB9B97}" destId="{B09C680F-8269-4C8E-84B6-EC97FCBC6327}" srcOrd="0" destOrd="0" parTransId="{202268A9-478B-4E27-9593-82637CAF8428}" sibTransId="{60ED74D3-D855-44E1-9CD8-2EA40A0E8E2C}"/>
    <dgm:cxn modelId="{DD087BE9-137E-4B71-B812-034F4EB30177}" srcId="{6CBE2B78-2EBF-4558-85B3-AC32C303CCFD}" destId="{1EC3E31C-1F04-4CB8-8EE4-E034A76138FB}" srcOrd="0" destOrd="0" parTransId="{29E2DB2F-2964-48F4-AA9C-1C213B1AB197}" sibTransId="{9287ACAA-7A9D-445D-95D6-900DB7205DA3}"/>
    <dgm:cxn modelId="{5B3AA82E-577B-42DF-ACBD-28D71FB57ED4}" srcId="{8968ED5A-CD5F-4DB1-B3A0-5BB141FECCC0}" destId="{745FDCA1-A750-4CD1-B6FD-4FB54EED2D77}" srcOrd="2" destOrd="0" parTransId="{8BF7205C-5419-44F0-B547-C9AC0F3F8C20}" sibTransId="{DF654EE2-78FF-4C73-960D-4B4F63AD739D}"/>
    <dgm:cxn modelId="{4B9B77AF-321E-4E72-904C-74432FCE031F}" srcId="{F6F6F90D-0DA7-4F1F-88A7-755F991E512B}" destId="{AFB0998D-70C9-4308-A1B7-0E1D452B805D}" srcOrd="0" destOrd="0" parTransId="{5A1C8DF6-1A6D-44C7-A759-B006AAA73A2C}" sibTransId="{EE093ACA-DE7D-4AC1-9D64-BAFC5B4BBCE5}"/>
    <dgm:cxn modelId="{F3D9DA34-4B57-4AC5-A289-C5D302F6DC60}" type="presOf" srcId="{065CC06C-0624-4838-8C5C-6ED0487D7E84}" destId="{CD507561-A78B-453D-B02A-C8A96CA45060}" srcOrd="0" destOrd="0" presId="urn:microsoft.com/office/officeart/2005/8/layout/hierarchy6"/>
    <dgm:cxn modelId="{37EDB06F-2061-4C70-B28D-70A43D211518}" srcId="{FBB994A2-5EF2-4155-9452-FBB4E9C0E8D9}" destId="{CCC1696B-946F-4809-98A7-FC7B82BFA39F}" srcOrd="0" destOrd="0" parTransId="{482B6508-DE08-45E9-9BFC-74E2DF26B8D0}" sibTransId="{52A38583-1B2B-47DF-A4DF-70E9A3402B3F}"/>
    <dgm:cxn modelId="{ABCB1053-6407-4CB8-95E8-2442A9BB523A}" type="presOf" srcId="{5DBAB88C-EC19-4997-976C-A0E9F41BCF10}" destId="{82829BBC-8994-4A90-B1AC-1DD9428131CA}" srcOrd="0" destOrd="0" presId="urn:microsoft.com/office/officeart/2005/8/layout/hierarchy6"/>
    <dgm:cxn modelId="{B5FECD1C-1D6B-45C9-8731-D9BFD061AB7F}" type="presOf" srcId="{1814C7A1-9B66-4BE4-8920-6B11E67054A9}" destId="{BA90D634-24F9-4233-8743-BAA152F85055}" srcOrd="0" destOrd="0" presId="urn:microsoft.com/office/officeart/2005/8/layout/hierarchy6"/>
    <dgm:cxn modelId="{F3035C6B-F47A-4817-B712-0C884022969C}" type="presOf" srcId="{BFBB231E-D5EC-433F-9C0B-B0AE72B1FD41}" destId="{D233DA44-1E31-4D55-BFDE-F3EE6146C08B}" srcOrd="0" destOrd="0" presId="urn:microsoft.com/office/officeart/2005/8/layout/hierarchy6"/>
    <dgm:cxn modelId="{7504F0C7-C2E1-4578-AC1A-F05321EB2E8F}" type="presOf" srcId="{80358F26-FA40-4BB1-8E96-1E285FD8E6F7}" destId="{0FCFE2DE-49F4-447F-AB46-9F7E301E1592}" srcOrd="0" destOrd="0" presId="urn:microsoft.com/office/officeart/2005/8/layout/hierarchy6"/>
    <dgm:cxn modelId="{0C2EBCAD-5576-4561-9E57-CDFEED2FD514}" type="presOf" srcId="{7D08B1C4-2F82-4233-ADB6-451BA9C95F7D}" destId="{DF962C3A-F182-4D56-80E7-CBE791EF4767}" srcOrd="0" destOrd="0" presId="urn:microsoft.com/office/officeart/2005/8/layout/hierarchy6"/>
    <dgm:cxn modelId="{FE225C0C-27A9-41F0-B0D3-DE5B79017328}" srcId="{B09C680F-8269-4C8E-84B6-EC97FCBC6327}" destId="{DF96E5BF-C1F8-4174-940F-610EE0AD5AD3}" srcOrd="1" destOrd="0" parTransId="{E7DDF842-F796-40E9-AE46-6463871F3EEA}" sibTransId="{BF981F71-18AF-4A19-9E6A-0D1C0274C1E4}"/>
    <dgm:cxn modelId="{529C4E7B-1D9A-4F3A-B158-26964D784778}" type="presOf" srcId="{E7DDF842-F796-40E9-AE46-6463871F3EEA}" destId="{6E941E29-39F1-431B-A55F-044EC24C010F}" srcOrd="0" destOrd="0" presId="urn:microsoft.com/office/officeart/2005/8/layout/hierarchy6"/>
    <dgm:cxn modelId="{9EEA7674-B143-48D5-B6DD-7F424FC57F0D}" type="presOf" srcId="{57DC5CB0-80A8-49B6-B744-0117443BFEAA}" destId="{DB54F502-F4AE-49C5-B180-D684CC348882}" srcOrd="0" destOrd="0" presId="urn:microsoft.com/office/officeart/2005/8/layout/hierarchy6"/>
    <dgm:cxn modelId="{76E5A2BC-0327-407B-8B04-FFB7C068F5B2}" type="presOf" srcId="{077585FC-B8F0-47A2-AB94-47A97F7DA06F}" destId="{7EADA0F0-8C98-4377-AC13-AED623A4A4CC}" srcOrd="0" destOrd="0" presId="urn:microsoft.com/office/officeart/2005/8/layout/hierarchy6"/>
    <dgm:cxn modelId="{59C8FFFA-C208-48AE-94B7-4AAC6AEDC6B3}" srcId="{B09C680F-8269-4C8E-84B6-EC97FCBC6327}" destId="{1A3AFA12-6C14-4D8E-AAFE-2297F14249D4}" srcOrd="0" destOrd="0" parTransId="{1C3C76AE-E941-4F3C-BE3A-3351A0001969}" sibTransId="{28CEA980-A826-4F93-92CD-D24AFC44A7CA}"/>
    <dgm:cxn modelId="{F2869B5D-BDCA-4BB4-A2D7-34B4080185A8}" type="presOf" srcId="{D383662A-563E-4583-9137-2F1FA66247AA}" destId="{05049987-06B3-4188-988B-64984C93B87D}" srcOrd="0" destOrd="0" presId="urn:microsoft.com/office/officeart/2005/8/layout/hierarchy6"/>
    <dgm:cxn modelId="{45DAA832-F6C2-4043-B350-98975880EC82}" type="presParOf" srcId="{F27D0B03-5C92-4684-A47A-442431445143}" destId="{32E70C29-8F23-479C-A041-ACAB93F05D50}" srcOrd="0" destOrd="0" presId="urn:microsoft.com/office/officeart/2005/8/layout/hierarchy6"/>
    <dgm:cxn modelId="{2D988E46-745D-43AD-9C87-74DA8F9F8865}" type="presParOf" srcId="{32E70C29-8F23-479C-A041-ACAB93F05D50}" destId="{D65AE029-D0D6-4B66-9B76-87608B9E14DA}" srcOrd="0" destOrd="0" presId="urn:microsoft.com/office/officeart/2005/8/layout/hierarchy6"/>
    <dgm:cxn modelId="{FE2233A1-CE94-4CD5-81AE-1490E849B36E}" type="presParOf" srcId="{D65AE029-D0D6-4B66-9B76-87608B9E14DA}" destId="{131C04D1-8AC6-4CFC-B6BE-51A8E2F5CDF5}" srcOrd="0" destOrd="0" presId="urn:microsoft.com/office/officeart/2005/8/layout/hierarchy6"/>
    <dgm:cxn modelId="{A5364A66-BA92-41EA-B78E-705D802B7EB8}" type="presParOf" srcId="{131C04D1-8AC6-4CFC-B6BE-51A8E2F5CDF5}" destId="{3BB8A6F9-A2E8-47F5-BACB-F36D4076A305}" srcOrd="0" destOrd="0" presId="urn:microsoft.com/office/officeart/2005/8/layout/hierarchy6"/>
    <dgm:cxn modelId="{82E9E18E-0CF1-48BB-B976-C55B2A9025F5}" type="presParOf" srcId="{131C04D1-8AC6-4CFC-B6BE-51A8E2F5CDF5}" destId="{D2A555DE-D166-4F16-93DA-74473FE37B47}" srcOrd="1" destOrd="0" presId="urn:microsoft.com/office/officeart/2005/8/layout/hierarchy6"/>
    <dgm:cxn modelId="{72E5FF33-EC16-4DB2-BB15-16C74BD08904}" type="presParOf" srcId="{D2A555DE-D166-4F16-93DA-74473FE37B47}" destId="{F658382F-C0EB-40D4-9BD1-D89D922818FA}" srcOrd="0" destOrd="0" presId="urn:microsoft.com/office/officeart/2005/8/layout/hierarchy6"/>
    <dgm:cxn modelId="{4BB11C8C-F254-42F5-A63B-9F6B531157A3}" type="presParOf" srcId="{D2A555DE-D166-4F16-93DA-74473FE37B47}" destId="{11313FF8-C80C-4ED0-8D2E-6BAF6DF5B5CC}" srcOrd="1" destOrd="0" presId="urn:microsoft.com/office/officeart/2005/8/layout/hierarchy6"/>
    <dgm:cxn modelId="{3F558DB0-B25E-413E-811D-5BB91AAD142C}" type="presParOf" srcId="{11313FF8-C80C-4ED0-8D2E-6BAF6DF5B5CC}" destId="{D267AC4B-678A-45F6-BA6A-69625379B450}" srcOrd="0" destOrd="0" presId="urn:microsoft.com/office/officeart/2005/8/layout/hierarchy6"/>
    <dgm:cxn modelId="{2A024CE8-CFC2-4187-A1E5-9B3B63BC8E3D}" type="presParOf" srcId="{11313FF8-C80C-4ED0-8D2E-6BAF6DF5B5CC}" destId="{1AF7F530-BE85-4B2D-AD10-360DD36B9318}" srcOrd="1" destOrd="0" presId="urn:microsoft.com/office/officeart/2005/8/layout/hierarchy6"/>
    <dgm:cxn modelId="{3D230634-9080-41E5-97D5-63AFC5829E6F}" type="presParOf" srcId="{1AF7F530-BE85-4B2D-AD10-360DD36B9318}" destId="{4B4CDA90-089D-440B-80F4-817C442C968D}" srcOrd="0" destOrd="0" presId="urn:microsoft.com/office/officeart/2005/8/layout/hierarchy6"/>
    <dgm:cxn modelId="{6573AAC9-CAA5-41B8-8C5E-9D074159038A}" type="presParOf" srcId="{1AF7F530-BE85-4B2D-AD10-360DD36B9318}" destId="{20EBECAD-ACC7-4B00-8B61-D4446954013A}" srcOrd="1" destOrd="0" presId="urn:microsoft.com/office/officeart/2005/8/layout/hierarchy6"/>
    <dgm:cxn modelId="{3A94CFAB-F9EA-47E1-AC92-F38868D06601}" type="presParOf" srcId="{20EBECAD-ACC7-4B00-8B61-D4446954013A}" destId="{27D5C929-E4B7-4349-8FEB-936DE2BCB3DE}" srcOrd="0" destOrd="0" presId="urn:microsoft.com/office/officeart/2005/8/layout/hierarchy6"/>
    <dgm:cxn modelId="{D0493548-22EE-49AF-AD88-FB8D0712ACC0}" type="presParOf" srcId="{20EBECAD-ACC7-4B00-8B61-D4446954013A}" destId="{16AB1B1C-3AE3-4389-8512-2E8B685CEF43}" srcOrd="1" destOrd="0" presId="urn:microsoft.com/office/officeart/2005/8/layout/hierarchy6"/>
    <dgm:cxn modelId="{4392D710-12A9-48E7-9336-2124D6C11821}" type="presParOf" srcId="{16AB1B1C-3AE3-4389-8512-2E8B685CEF43}" destId="{541525AA-40C8-4E69-85F7-4346736B420C}" srcOrd="0" destOrd="0" presId="urn:microsoft.com/office/officeart/2005/8/layout/hierarchy6"/>
    <dgm:cxn modelId="{8B6648D5-A744-4F12-B930-129FE62DF131}" type="presParOf" srcId="{16AB1B1C-3AE3-4389-8512-2E8B685CEF43}" destId="{28B7FABB-49A6-45D1-8501-E7724137BA29}" srcOrd="1" destOrd="0" presId="urn:microsoft.com/office/officeart/2005/8/layout/hierarchy6"/>
    <dgm:cxn modelId="{15E9AC8E-8DDE-49DA-819E-654DB6EDBED6}" type="presParOf" srcId="{28B7FABB-49A6-45D1-8501-E7724137BA29}" destId="{E44CA128-B663-4CDF-BC42-F2A9B442D7CE}" srcOrd="0" destOrd="0" presId="urn:microsoft.com/office/officeart/2005/8/layout/hierarchy6"/>
    <dgm:cxn modelId="{63A783E5-5092-49D8-ACFB-2D099FA80895}" type="presParOf" srcId="{28B7FABB-49A6-45D1-8501-E7724137BA29}" destId="{3D0356A6-D6D6-4E8C-9664-A73C25D4FCB4}" srcOrd="1" destOrd="0" presId="urn:microsoft.com/office/officeart/2005/8/layout/hierarchy6"/>
    <dgm:cxn modelId="{FAFF264A-F507-4843-AB93-32CE7ABAAF49}" type="presParOf" srcId="{16AB1B1C-3AE3-4389-8512-2E8B685CEF43}" destId="{82829BBC-8994-4A90-B1AC-1DD9428131CA}" srcOrd="2" destOrd="0" presId="urn:microsoft.com/office/officeart/2005/8/layout/hierarchy6"/>
    <dgm:cxn modelId="{E7D10FD9-3CB9-4306-8816-8B6AC01BB87E}" type="presParOf" srcId="{16AB1B1C-3AE3-4389-8512-2E8B685CEF43}" destId="{7DC7A68D-676F-4C58-A4BE-1FB8236577ED}" srcOrd="3" destOrd="0" presId="urn:microsoft.com/office/officeart/2005/8/layout/hierarchy6"/>
    <dgm:cxn modelId="{877FBAA5-0FF4-49E7-BCBB-7E906B53D6CE}" type="presParOf" srcId="{7DC7A68D-676F-4C58-A4BE-1FB8236577ED}" destId="{E5B5A259-3F93-4B04-AE1D-D9EA42162BDE}" srcOrd="0" destOrd="0" presId="urn:microsoft.com/office/officeart/2005/8/layout/hierarchy6"/>
    <dgm:cxn modelId="{F2978FFE-50AB-4A2D-A82E-49D6540318C7}" type="presParOf" srcId="{7DC7A68D-676F-4C58-A4BE-1FB8236577ED}" destId="{C48D7A3B-81DB-4229-8E5D-23B1DD67E410}" srcOrd="1" destOrd="0" presId="urn:microsoft.com/office/officeart/2005/8/layout/hierarchy6"/>
    <dgm:cxn modelId="{A2B0DE8B-52E5-405A-998D-85C8C6C59126}" type="presParOf" srcId="{16AB1B1C-3AE3-4389-8512-2E8B685CEF43}" destId="{DEDA82F0-8443-4EC5-B53A-7E528409CFAC}" srcOrd="4" destOrd="0" presId="urn:microsoft.com/office/officeart/2005/8/layout/hierarchy6"/>
    <dgm:cxn modelId="{558C3DBA-9945-4C72-8361-BEA3208720C7}" type="presParOf" srcId="{16AB1B1C-3AE3-4389-8512-2E8B685CEF43}" destId="{28048F60-5BAF-4435-9F23-4954699D5973}" srcOrd="5" destOrd="0" presId="urn:microsoft.com/office/officeart/2005/8/layout/hierarchy6"/>
    <dgm:cxn modelId="{1D5A58E6-11A3-4705-A987-5F3BF9BF1873}" type="presParOf" srcId="{28048F60-5BAF-4435-9F23-4954699D5973}" destId="{2E38484A-1EEA-4253-A515-9B1E44AA86B1}" srcOrd="0" destOrd="0" presId="urn:microsoft.com/office/officeart/2005/8/layout/hierarchy6"/>
    <dgm:cxn modelId="{35EB6665-1E46-448B-B911-6F48DCD5B3B8}" type="presParOf" srcId="{28048F60-5BAF-4435-9F23-4954699D5973}" destId="{F3DB6B40-B8B7-4626-BEA1-568EFAD314D8}" srcOrd="1" destOrd="0" presId="urn:microsoft.com/office/officeart/2005/8/layout/hierarchy6"/>
    <dgm:cxn modelId="{4FD390CC-51EF-495C-A4FB-754B5660764C}" type="presParOf" srcId="{D2A555DE-D166-4F16-93DA-74473FE37B47}" destId="{BE2B128F-E1F4-4B04-9533-1426930AD382}" srcOrd="2" destOrd="0" presId="urn:microsoft.com/office/officeart/2005/8/layout/hierarchy6"/>
    <dgm:cxn modelId="{ED1298ED-D294-4BC6-8A91-F025149E63BC}" type="presParOf" srcId="{D2A555DE-D166-4F16-93DA-74473FE37B47}" destId="{6633114A-780B-49BA-AE70-632ABFC0EB4B}" srcOrd="3" destOrd="0" presId="urn:microsoft.com/office/officeart/2005/8/layout/hierarchy6"/>
    <dgm:cxn modelId="{44EE76C3-EDA9-46AB-BDEE-E6864EF6AB30}" type="presParOf" srcId="{6633114A-780B-49BA-AE70-632ABFC0EB4B}" destId="{B097CA7E-9118-47E9-9563-E62D9912D107}" srcOrd="0" destOrd="0" presId="urn:microsoft.com/office/officeart/2005/8/layout/hierarchy6"/>
    <dgm:cxn modelId="{725D5720-7D20-4D9F-AF84-0BD7B86C2065}" type="presParOf" srcId="{6633114A-780B-49BA-AE70-632ABFC0EB4B}" destId="{2C2589B4-6646-4794-9012-F8E63A323384}" srcOrd="1" destOrd="0" presId="urn:microsoft.com/office/officeart/2005/8/layout/hierarchy6"/>
    <dgm:cxn modelId="{CF79F094-92FC-41D3-BC3D-D35E9C0A8748}" type="presParOf" srcId="{2C2589B4-6646-4794-9012-F8E63A323384}" destId="{20672E55-20CA-434C-9834-B063F466B5EF}" srcOrd="0" destOrd="0" presId="urn:microsoft.com/office/officeart/2005/8/layout/hierarchy6"/>
    <dgm:cxn modelId="{1C2984F4-5B46-49C5-B6BA-D2C3A0E48834}" type="presParOf" srcId="{2C2589B4-6646-4794-9012-F8E63A323384}" destId="{5D353ADE-5982-44A9-A94D-093B2FC49B42}" srcOrd="1" destOrd="0" presId="urn:microsoft.com/office/officeart/2005/8/layout/hierarchy6"/>
    <dgm:cxn modelId="{0F51BAD3-FC49-46B8-998A-3B8546693291}" type="presParOf" srcId="{5D353ADE-5982-44A9-A94D-093B2FC49B42}" destId="{D3A97354-0B7E-4045-AD31-2F0697FAA0BC}" srcOrd="0" destOrd="0" presId="urn:microsoft.com/office/officeart/2005/8/layout/hierarchy6"/>
    <dgm:cxn modelId="{CD435D50-B3BD-4392-8E2F-66E9F3187A38}" type="presParOf" srcId="{5D353ADE-5982-44A9-A94D-093B2FC49B42}" destId="{46F5914D-35CD-45D9-BAFD-B25C49A9BC44}" srcOrd="1" destOrd="0" presId="urn:microsoft.com/office/officeart/2005/8/layout/hierarchy6"/>
    <dgm:cxn modelId="{5268C962-F270-437E-90AE-F446A39DC77A}" type="presParOf" srcId="{46F5914D-35CD-45D9-BAFD-B25C49A9BC44}" destId="{6EC15DDC-603C-417C-9FCE-2081C76757C5}" srcOrd="0" destOrd="0" presId="urn:microsoft.com/office/officeart/2005/8/layout/hierarchy6"/>
    <dgm:cxn modelId="{75A9CD58-54A9-4ADE-BB96-47929C66EDF4}" type="presParOf" srcId="{46F5914D-35CD-45D9-BAFD-B25C49A9BC44}" destId="{CD15DE90-57B8-43E7-A6F4-53137D41CD4F}" srcOrd="1" destOrd="0" presId="urn:microsoft.com/office/officeart/2005/8/layout/hierarchy6"/>
    <dgm:cxn modelId="{D492D4DC-7587-4565-9FE0-F6D8CFDFC49B}" type="presParOf" srcId="{CD15DE90-57B8-43E7-A6F4-53137D41CD4F}" destId="{D12594F7-AFD2-4F2D-B756-931EE50C5E14}" srcOrd="0" destOrd="0" presId="urn:microsoft.com/office/officeart/2005/8/layout/hierarchy6"/>
    <dgm:cxn modelId="{72B11067-DD33-46AD-91F3-819339EC12C1}" type="presParOf" srcId="{CD15DE90-57B8-43E7-A6F4-53137D41CD4F}" destId="{3E99AD21-BAE8-4B7E-B1A4-0876FAC3ACD6}" srcOrd="1" destOrd="0" presId="urn:microsoft.com/office/officeart/2005/8/layout/hierarchy6"/>
    <dgm:cxn modelId="{084959AA-CD97-49B8-A748-54AE3DD2C0A5}" type="presParOf" srcId="{3E99AD21-BAE8-4B7E-B1A4-0876FAC3ACD6}" destId="{74C5335D-AAD7-4CA6-B137-A80DCEB77230}" srcOrd="0" destOrd="0" presId="urn:microsoft.com/office/officeart/2005/8/layout/hierarchy6"/>
    <dgm:cxn modelId="{4FD7BB89-69C7-4BF6-9CC3-6D91217BEA82}" type="presParOf" srcId="{3E99AD21-BAE8-4B7E-B1A4-0876FAC3ACD6}" destId="{70578E41-1C97-45EE-8556-2023E1082153}" srcOrd="1" destOrd="0" presId="urn:microsoft.com/office/officeart/2005/8/layout/hierarchy6"/>
    <dgm:cxn modelId="{E95884CE-ADDD-49BA-8040-15B1001661B4}" type="presParOf" srcId="{70578E41-1C97-45EE-8556-2023E1082153}" destId="{A70CE338-4340-4DFE-AAA6-BFEAE7A8C14F}" srcOrd="0" destOrd="0" presId="urn:microsoft.com/office/officeart/2005/8/layout/hierarchy6"/>
    <dgm:cxn modelId="{4B5F2E3E-45AE-4485-B15C-10A4FB119E94}" type="presParOf" srcId="{70578E41-1C97-45EE-8556-2023E1082153}" destId="{E852097E-31E3-4B86-99C9-68695EBC7CBA}" srcOrd="1" destOrd="0" presId="urn:microsoft.com/office/officeart/2005/8/layout/hierarchy6"/>
    <dgm:cxn modelId="{8C0C2E58-254B-41CF-A79F-DFE96E90A455}" type="presParOf" srcId="{3E99AD21-BAE8-4B7E-B1A4-0876FAC3ACD6}" destId="{1A49C9A2-EBCB-4BC4-83EC-1A7A512B90A1}" srcOrd="2" destOrd="0" presId="urn:microsoft.com/office/officeart/2005/8/layout/hierarchy6"/>
    <dgm:cxn modelId="{2FAA0F65-21A8-436A-830A-5340A55DB982}" type="presParOf" srcId="{3E99AD21-BAE8-4B7E-B1A4-0876FAC3ACD6}" destId="{197FEAE4-C0E9-40D3-A493-A53182A938BD}" srcOrd="3" destOrd="0" presId="urn:microsoft.com/office/officeart/2005/8/layout/hierarchy6"/>
    <dgm:cxn modelId="{C8FD3EFF-86DB-41A0-B5B1-9DF50FF4446E}" type="presParOf" srcId="{197FEAE4-C0E9-40D3-A493-A53182A938BD}" destId="{D141B05E-1158-427A-B760-B2D4B7883FA1}" srcOrd="0" destOrd="0" presId="urn:microsoft.com/office/officeart/2005/8/layout/hierarchy6"/>
    <dgm:cxn modelId="{6E773966-AB76-49ED-943A-23165CF2EADE}" type="presParOf" srcId="{197FEAE4-C0E9-40D3-A493-A53182A938BD}" destId="{9BCBE79A-DBB2-423F-8022-45F354A44683}" srcOrd="1" destOrd="0" presId="urn:microsoft.com/office/officeart/2005/8/layout/hierarchy6"/>
    <dgm:cxn modelId="{6F9D2E32-3B8E-4B30-94CE-4FA496AD7E3C}" type="presParOf" srcId="{3E99AD21-BAE8-4B7E-B1A4-0876FAC3ACD6}" destId="{DC5480F9-07DD-4195-B70C-A5A88A3A83AF}" srcOrd="4" destOrd="0" presId="urn:microsoft.com/office/officeart/2005/8/layout/hierarchy6"/>
    <dgm:cxn modelId="{1B613D4C-CCA2-4EC3-9331-48B46B19A234}" type="presParOf" srcId="{3E99AD21-BAE8-4B7E-B1A4-0876FAC3ACD6}" destId="{23D2AC98-880A-47D1-A1CF-142A900BB51D}" srcOrd="5" destOrd="0" presId="urn:microsoft.com/office/officeart/2005/8/layout/hierarchy6"/>
    <dgm:cxn modelId="{A038580F-1F62-4F1B-B6B4-02DAC36C96D4}" type="presParOf" srcId="{23D2AC98-880A-47D1-A1CF-142A900BB51D}" destId="{1F4A05A2-FB7C-4882-8966-3C5AD9BDEE2A}" srcOrd="0" destOrd="0" presId="urn:microsoft.com/office/officeart/2005/8/layout/hierarchy6"/>
    <dgm:cxn modelId="{60B1D5E9-09CC-403E-A773-F7080F05D6F2}" type="presParOf" srcId="{23D2AC98-880A-47D1-A1CF-142A900BB51D}" destId="{8A17B073-C670-4A6A-AD09-231D9FDC22B5}" srcOrd="1" destOrd="0" presId="urn:microsoft.com/office/officeart/2005/8/layout/hierarchy6"/>
    <dgm:cxn modelId="{8B86717D-681F-4902-B44A-81C43271FD07}" type="presParOf" srcId="{2C2589B4-6646-4794-9012-F8E63A323384}" destId="{C4EBE096-CC4D-4B25-AB11-A06B7B17A996}" srcOrd="2" destOrd="0" presId="urn:microsoft.com/office/officeart/2005/8/layout/hierarchy6"/>
    <dgm:cxn modelId="{21F12437-32D5-461B-A577-C8B364093573}" type="presParOf" srcId="{2C2589B4-6646-4794-9012-F8E63A323384}" destId="{DBAA87F1-91A7-4FF1-B37C-BB10BAF35547}" srcOrd="3" destOrd="0" presId="urn:microsoft.com/office/officeart/2005/8/layout/hierarchy6"/>
    <dgm:cxn modelId="{4F11E47F-EA8C-40B0-BBDF-CE01796C1B93}" type="presParOf" srcId="{DBAA87F1-91A7-4FF1-B37C-BB10BAF35547}" destId="{2FA1A9EC-A50A-4A56-8A97-8B36CF5A40C2}" srcOrd="0" destOrd="0" presId="urn:microsoft.com/office/officeart/2005/8/layout/hierarchy6"/>
    <dgm:cxn modelId="{222F9F35-48BC-4AE6-B8ED-4042DA232E86}" type="presParOf" srcId="{DBAA87F1-91A7-4FF1-B37C-BB10BAF35547}" destId="{55FAB83B-C4BF-436C-A7F0-353D448EB26C}" srcOrd="1" destOrd="0" presId="urn:microsoft.com/office/officeart/2005/8/layout/hierarchy6"/>
    <dgm:cxn modelId="{2F10191C-C352-4BEF-951E-EFB38D61B950}" type="presParOf" srcId="{55FAB83B-C4BF-436C-A7F0-353D448EB26C}" destId="{0FA26607-F213-4DB6-B760-EF8F6DD5E287}" srcOrd="0" destOrd="0" presId="urn:microsoft.com/office/officeart/2005/8/layout/hierarchy6"/>
    <dgm:cxn modelId="{5E0D0CE6-3641-4B66-8CC4-C4F05E19885C}" type="presParOf" srcId="{55FAB83B-C4BF-436C-A7F0-353D448EB26C}" destId="{3C1B2F7F-3C25-4FE2-9BCD-34226AD1970C}" srcOrd="1" destOrd="0" presId="urn:microsoft.com/office/officeart/2005/8/layout/hierarchy6"/>
    <dgm:cxn modelId="{6CA604C2-82A0-4E48-917B-17ACCF030D92}" type="presParOf" srcId="{3C1B2F7F-3C25-4FE2-9BCD-34226AD1970C}" destId="{8B9944A2-244F-4C24-A9DB-E9C97DC8555B}" srcOrd="0" destOrd="0" presId="urn:microsoft.com/office/officeart/2005/8/layout/hierarchy6"/>
    <dgm:cxn modelId="{E1D3BD3B-4F7D-4C8F-9F5C-BA5B8CEE0C94}" type="presParOf" srcId="{3C1B2F7F-3C25-4FE2-9BCD-34226AD1970C}" destId="{39F0E5DC-B82C-44B3-93E2-041DC424A0A2}" srcOrd="1" destOrd="0" presId="urn:microsoft.com/office/officeart/2005/8/layout/hierarchy6"/>
    <dgm:cxn modelId="{EFD97F63-AFEF-4C51-ABB7-D8C748C70340}" type="presParOf" srcId="{39F0E5DC-B82C-44B3-93E2-041DC424A0A2}" destId="{DF962C3A-F182-4D56-80E7-CBE791EF4767}" srcOrd="0" destOrd="0" presId="urn:microsoft.com/office/officeart/2005/8/layout/hierarchy6"/>
    <dgm:cxn modelId="{D265A826-8121-4A03-BA18-8A0B8C476F2F}" type="presParOf" srcId="{39F0E5DC-B82C-44B3-93E2-041DC424A0A2}" destId="{9799D9E7-9CFF-46CB-BDD9-0124E68EE788}" srcOrd="1" destOrd="0" presId="urn:microsoft.com/office/officeart/2005/8/layout/hierarchy6"/>
    <dgm:cxn modelId="{620F09CF-95FD-4AAC-A4B4-C2B17D630725}" type="presParOf" srcId="{9799D9E7-9CFF-46CB-BDD9-0124E68EE788}" destId="{D629985E-FEBF-4D60-8EBA-22D8C60FD6D4}" srcOrd="0" destOrd="0" presId="urn:microsoft.com/office/officeart/2005/8/layout/hierarchy6"/>
    <dgm:cxn modelId="{898EFFC0-BA59-4245-9457-735C6FAE3906}" type="presParOf" srcId="{9799D9E7-9CFF-46CB-BDD9-0124E68EE788}" destId="{5619A8FA-D37E-48A4-89AD-E2259FBDC3C2}" srcOrd="1" destOrd="0" presId="urn:microsoft.com/office/officeart/2005/8/layout/hierarchy6"/>
    <dgm:cxn modelId="{13F172AF-2B16-4897-8FCD-D0A6AD0125EB}" type="presParOf" srcId="{39F0E5DC-B82C-44B3-93E2-041DC424A0A2}" destId="{A6B7C22C-A16E-4FD2-9AA3-5E8275EC3007}" srcOrd="2" destOrd="0" presId="urn:microsoft.com/office/officeart/2005/8/layout/hierarchy6"/>
    <dgm:cxn modelId="{5F23D325-C7CB-4F70-B299-7779673877D7}" type="presParOf" srcId="{39F0E5DC-B82C-44B3-93E2-041DC424A0A2}" destId="{2AD8225F-F0D6-4267-B388-C66EB6ADD264}" srcOrd="3" destOrd="0" presId="urn:microsoft.com/office/officeart/2005/8/layout/hierarchy6"/>
    <dgm:cxn modelId="{9CF18380-D87D-4D24-A986-AEEB3393A176}" type="presParOf" srcId="{2AD8225F-F0D6-4267-B388-C66EB6ADD264}" destId="{DB54F502-F4AE-49C5-B180-D684CC348882}" srcOrd="0" destOrd="0" presId="urn:microsoft.com/office/officeart/2005/8/layout/hierarchy6"/>
    <dgm:cxn modelId="{BC64A9FA-C99D-414C-A22C-52080C573468}" type="presParOf" srcId="{2AD8225F-F0D6-4267-B388-C66EB6ADD264}" destId="{7706DBA5-6201-43E1-843F-F7A5B6EACAFD}" srcOrd="1" destOrd="0" presId="urn:microsoft.com/office/officeart/2005/8/layout/hierarchy6"/>
    <dgm:cxn modelId="{8C252CF3-217E-4795-967A-CD989C01327C}" type="presParOf" srcId="{2C2589B4-6646-4794-9012-F8E63A323384}" destId="{9113063D-9F85-45E6-B3DC-87468AF9E930}" srcOrd="4" destOrd="0" presId="urn:microsoft.com/office/officeart/2005/8/layout/hierarchy6"/>
    <dgm:cxn modelId="{94264257-54FE-4AD3-B10F-5DC25035B6CA}" type="presParOf" srcId="{2C2589B4-6646-4794-9012-F8E63A323384}" destId="{8ED406A3-A51B-4AD4-8D8D-D71ABF49EA19}" srcOrd="5" destOrd="0" presId="urn:microsoft.com/office/officeart/2005/8/layout/hierarchy6"/>
    <dgm:cxn modelId="{2B33EE70-C8CB-4C8E-BE0C-6EC93BB8A963}" type="presParOf" srcId="{8ED406A3-A51B-4AD4-8D8D-D71ABF49EA19}" destId="{51634755-56A9-4A9C-BB79-A6DA95C6D4BC}" srcOrd="0" destOrd="0" presId="urn:microsoft.com/office/officeart/2005/8/layout/hierarchy6"/>
    <dgm:cxn modelId="{813F67AA-ACFE-4C5D-9C38-92DD288661F3}" type="presParOf" srcId="{8ED406A3-A51B-4AD4-8D8D-D71ABF49EA19}" destId="{90382C6D-0D59-43E3-A582-797EA6C6BB40}" srcOrd="1" destOrd="0" presId="urn:microsoft.com/office/officeart/2005/8/layout/hierarchy6"/>
    <dgm:cxn modelId="{DDCAF1AC-5A74-4A0A-AB59-4E279DAD8665}" type="presParOf" srcId="{90382C6D-0D59-43E3-A582-797EA6C6BB40}" destId="{14EE3F8A-EAB5-41D2-9EE0-E29648CFA963}" srcOrd="0" destOrd="0" presId="urn:microsoft.com/office/officeart/2005/8/layout/hierarchy6"/>
    <dgm:cxn modelId="{97F158AF-1363-42BC-A355-95F2462EFFD2}" type="presParOf" srcId="{90382C6D-0D59-43E3-A582-797EA6C6BB40}" destId="{849B29B7-946A-4FD8-AE29-CB7913E4C54E}" srcOrd="1" destOrd="0" presId="urn:microsoft.com/office/officeart/2005/8/layout/hierarchy6"/>
    <dgm:cxn modelId="{BF7F418C-9D95-44AF-B118-4DC96A7E9BC4}" type="presParOf" srcId="{849B29B7-946A-4FD8-AE29-CB7913E4C54E}" destId="{D6BFA981-CD07-44E7-97DE-39E7D3EF7D45}" srcOrd="0" destOrd="0" presId="urn:microsoft.com/office/officeart/2005/8/layout/hierarchy6"/>
    <dgm:cxn modelId="{52791556-147D-4585-AD3C-B16CB96ADFB8}" type="presParOf" srcId="{849B29B7-946A-4FD8-AE29-CB7913E4C54E}" destId="{2EFE9B21-34B2-417A-A6D5-DBEA1B974B99}" srcOrd="1" destOrd="0" presId="urn:microsoft.com/office/officeart/2005/8/layout/hierarchy6"/>
    <dgm:cxn modelId="{F7434B1B-5E3D-4D64-AB7F-6A048496D55A}" type="presParOf" srcId="{90382C6D-0D59-43E3-A582-797EA6C6BB40}" destId="{84803EFE-2F31-4144-8EF2-7091412ABA56}" srcOrd="2" destOrd="0" presId="urn:microsoft.com/office/officeart/2005/8/layout/hierarchy6"/>
    <dgm:cxn modelId="{38CA6C31-91FD-46D7-9C3B-719666360948}" type="presParOf" srcId="{90382C6D-0D59-43E3-A582-797EA6C6BB40}" destId="{59C1913B-94BC-47D6-98BF-6F5DB5EF8843}" srcOrd="3" destOrd="0" presId="urn:microsoft.com/office/officeart/2005/8/layout/hierarchy6"/>
    <dgm:cxn modelId="{2B9CF2CA-15E4-4D8E-8261-FBFA99C81CE1}" type="presParOf" srcId="{59C1913B-94BC-47D6-98BF-6F5DB5EF8843}" destId="{62F04815-34E1-40AB-8B1E-45326DE804CC}" srcOrd="0" destOrd="0" presId="urn:microsoft.com/office/officeart/2005/8/layout/hierarchy6"/>
    <dgm:cxn modelId="{E0F3DB66-863B-4BB4-8498-F567F58AD57C}" type="presParOf" srcId="{59C1913B-94BC-47D6-98BF-6F5DB5EF8843}" destId="{78E44364-7489-4C0D-8C53-EEF377FC0390}" srcOrd="1" destOrd="0" presId="urn:microsoft.com/office/officeart/2005/8/layout/hierarchy6"/>
    <dgm:cxn modelId="{676F3083-015E-4D6A-B59D-B0EA41393948}" type="presParOf" srcId="{78E44364-7489-4C0D-8C53-EEF377FC0390}" destId="{788B5F2A-AF5F-44A5-9244-8D7DDB45C888}" srcOrd="0" destOrd="0" presId="urn:microsoft.com/office/officeart/2005/8/layout/hierarchy6"/>
    <dgm:cxn modelId="{4889EFBB-9A4E-438B-ABD6-C87182796D8A}" type="presParOf" srcId="{78E44364-7489-4C0D-8C53-EEF377FC0390}" destId="{FB40D4E3-8D42-456D-9C7A-BCCFA51315C8}" srcOrd="1" destOrd="0" presId="urn:microsoft.com/office/officeart/2005/8/layout/hierarchy6"/>
    <dgm:cxn modelId="{F38D6468-ABAF-40AC-81E5-16C99BF56729}" type="presParOf" srcId="{FB40D4E3-8D42-456D-9C7A-BCCFA51315C8}" destId="{39DA95D0-0E16-4C22-A49F-CC83CEE3B385}" srcOrd="0" destOrd="0" presId="urn:microsoft.com/office/officeart/2005/8/layout/hierarchy6"/>
    <dgm:cxn modelId="{1C945147-2907-4CA4-A025-AFE57E474B88}" type="presParOf" srcId="{FB40D4E3-8D42-456D-9C7A-BCCFA51315C8}" destId="{A74A3F16-602E-4C68-8D0C-1BA50F28C721}" srcOrd="1" destOrd="0" presId="urn:microsoft.com/office/officeart/2005/8/layout/hierarchy6"/>
    <dgm:cxn modelId="{405FD25C-B66B-4CC9-B8C6-7B3BC7C4FF31}" type="presParOf" srcId="{78E44364-7489-4C0D-8C53-EEF377FC0390}" destId="{976C036C-BFAC-4A18-B7CD-75A62EB738AC}" srcOrd="2" destOrd="0" presId="urn:microsoft.com/office/officeart/2005/8/layout/hierarchy6"/>
    <dgm:cxn modelId="{29F3FB79-5764-4C6D-ACB3-E9C553AD6D9A}" type="presParOf" srcId="{78E44364-7489-4C0D-8C53-EEF377FC0390}" destId="{B7A6EFD6-FC4E-47DA-A6A9-C80805A489C0}" srcOrd="3" destOrd="0" presId="urn:microsoft.com/office/officeart/2005/8/layout/hierarchy6"/>
    <dgm:cxn modelId="{5D96E205-6A65-44A4-B637-D0B0059CF6E8}" type="presParOf" srcId="{B7A6EFD6-FC4E-47DA-A6A9-C80805A489C0}" destId="{AFC7408A-59AA-400A-AC79-C48E46E1413F}" srcOrd="0" destOrd="0" presId="urn:microsoft.com/office/officeart/2005/8/layout/hierarchy6"/>
    <dgm:cxn modelId="{E2AFBE7B-F956-4815-BFA9-8E7534214028}" type="presParOf" srcId="{B7A6EFD6-FC4E-47DA-A6A9-C80805A489C0}" destId="{FF9F71D5-A436-4BBC-BE68-B7946FEA7120}" srcOrd="1" destOrd="0" presId="urn:microsoft.com/office/officeart/2005/8/layout/hierarchy6"/>
    <dgm:cxn modelId="{A6ADE37C-A01E-4780-BCC7-4FC4D789E92D}" type="presParOf" srcId="{2C2589B4-6646-4794-9012-F8E63A323384}" destId="{291070B5-0FC5-42D1-824C-DEE84164A16A}" srcOrd="6" destOrd="0" presId="urn:microsoft.com/office/officeart/2005/8/layout/hierarchy6"/>
    <dgm:cxn modelId="{67C8ED2E-91C3-4095-8288-B3ED6CF90123}" type="presParOf" srcId="{2C2589B4-6646-4794-9012-F8E63A323384}" destId="{CEBD3E20-7CB1-4E18-BF57-6AE50705D2E1}" srcOrd="7" destOrd="0" presId="urn:microsoft.com/office/officeart/2005/8/layout/hierarchy6"/>
    <dgm:cxn modelId="{2FC281C7-ED7F-49C1-A16E-E94FB90A2EEB}" type="presParOf" srcId="{CEBD3E20-7CB1-4E18-BF57-6AE50705D2E1}" destId="{F2B8A395-C748-4B87-BB0B-204A231D7E20}" srcOrd="0" destOrd="0" presId="urn:microsoft.com/office/officeart/2005/8/layout/hierarchy6"/>
    <dgm:cxn modelId="{8634D0EA-95F4-4F2C-90AF-D16776AF9C53}" type="presParOf" srcId="{CEBD3E20-7CB1-4E18-BF57-6AE50705D2E1}" destId="{025DF7DF-5AE6-4B4A-947E-0327AF481BBA}" srcOrd="1" destOrd="0" presId="urn:microsoft.com/office/officeart/2005/8/layout/hierarchy6"/>
    <dgm:cxn modelId="{44852364-EE78-4907-974E-73040A0C8B1B}" type="presParOf" srcId="{025DF7DF-5AE6-4B4A-947E-0327AF481BBA}" destId="{F87B46AC-3A3A-4620-AC91-A511AE1E710C}" srcOrd="0" destOrd="0" presId="urn:microsoft.com/office/officeart/2005/8/layout/hierarchy6"/>
    <dgm:cxn modelId="{0F5DC495-07CB-4E43-B649-82EBBE14ABF4}" type="presParOf" srcId="{025DF7DF-5AE6-4B4A-947E-0327AF481BBA}" destId="{E3AB5225-D696-4311-9B38-16BD1257AFE1}" srcOrd="1" destOrd="0" presId="urn:microsoft.com/office/officeart/2005/8/layout/hierarchy6"/>
    <dgm:cxn modelId="{3CEF14F4-1D44-4F19-A432-C8C9B1CAB175}" type="presParOf" srcId="{E3AB5225-D696-4311-9B38-16BD1257AFE1}" destId="{0FCFE2DE-49F4-447F-AB46-9F7E301E1592}" srcOrd="0" destOrd="0" presId="urn:microsoft.com/office/officeart/2005/8/layout/hierarchy6"/>
    <dgm:cxn modelId="{09341FE0-338B-4F70-81CE-903C9DBE3D5F}" type="presParOf" srcId="{E3AB5225-D696-4311-9B38-16BD1257AFE1}" destId="{10E5E57E-D67E-400D-8DFF-C13B26507E54}" srcOrd="1" destOrd="0" presId="urn:microsoft.com/office/officeart/2005/8/layout/hierarchy6"/>
    <dgm:cxn modelId="{444544F9-D44B-430B-B408-027F20A8CCF7}" type="presParOf" srcId="{10E5E57E-D67E-400D-8DFF-C13B26507E54}" destId="{D6DC861A-82DE-471E-A839-9C0D4CBC7E31}" srcOrd="0" destOrd="0" presId="urn:microsoft.com/office/officeart/2005/8/layout/hierarchy6"/>
    <dgm:cxn modelId="{AB8376A5-0141-4879-ABE5-3D0A45A96B84}" type="presParOf" srcId="{10E5E57E-D67E-400D-8DFF-C13B26507E54}" destId="{08A3731A-6574-43B5-AB8D-517BFEEE8298}" srcOrd="1" destOrd="0" presId="urn:microsoft.com/office/officeart/2005/8/layout/hierarchy6"/>
    <dgm:cxn modelId="{DA44E9CF-3D94-41F5-A085-E43B4D50BF1F}" type="presParOf" srcId="{08A3731A-6574-43B5-AB8D-517BFEEE8298}" destId="{3F0E2DCD-F4AC-4638-B235-B2A75317A7B3}" srcOrd="0" destOrd="0" presId="urn:microsoft.com/office/officeart/2005/8/layout/hierarchy6"/>
    <dgm:cxn modelId="{939E01B8-111D-4DAE-BE46-1502DD6FF5BB}" type="presParOf" srcId="{08A3731A-6574-43B5-AB8D-517BFEEE8298}" destId="{99CE3DDE-5042-4BD9-85EE-61D9676D55A8}" srcOrd="1" destOrd="0" presId="urn:microsoft.com/office/officeart/2005/8/layout/hierarchy6"/>
    <dgm:cxn modelId="{0406C593-7F66-4563-A802-20789EE81B92}" type="presParOf" srcId="{10E5E57E-D67E-400D-8DFF-C13B26507E54}" destId="{94B50839-F3AA-4CD1-BF4F-0DB09CF38B28}" srcOrd="2" destOrd="0" presId="urn:microsoft.com/office/officeart/2005/8/layout/hierarchy6"/>
    <dgm:cxn modelId="{BC3D3881-86EC-449D-9C71-88130C34906C}" type="presParOf" srcId="{10E5E57E-D67E-400D-8DFF-C13B26507E54}" destId="{BAFC5CD2-A524-41CC-AFA2-39D026D5C4E8}" srcOrd="3" destOrd="0" presId="urn:microsoft.com/office/officeart/2005/8/layout/hierarchy6"/>
    <dgm:cxn modelId="{7400B7B7-4FE1-4877-BFDD-73EA8AEC97F8}" type="presParOf" srcId="{BAFC5CD2-A524-41CC-AFA2-39D026D5C4E8}" destId="{60DDE67E-9F2D-4449-9C25-14BC6FE323F3}" srcOrd="0" destOrd="0" presId="urn:microsoft.com/office/officeart/2005/8/layout/hierarchy6"/>
    <dgm:cxn modelId="{4A6F2BAA-63BA-4E17-BAE2-5C9DF713C6EF}" type="presParOf" srcId="{BAFC5CD2-A524-41CC-AFA2-39D026D5C4E8}" destId="{21D83524-4652-48E0-93CC-77538B14097C}" srcOrd="1" destOrd="0" presId="urn:microsoft.com/office/officeart/2005/8/layout/hierarchy6"/>
    <dgm:cxn modelId="{ABE3D1F1-F813-4A39-BA40-0CCBF7897EBB}" type="presParOf" srcId="{21D83524-4652-48E0-93CC-77538B14097C}" destId="{4C89DAE0-8AF4-4BF7-9BDE-8087D11A7B9F}" srcOrd="0" destOrd="0" presId="urn:microsoft.com/office/officeart/2005/8/layout/hierarchy6"/>
    <dgm:cxn modelId="{DC6D9775-AFC6-4D9E-BEBF-917D5ED0511A}" type="presParOf" srcId="{21D83524-4652-48E0-93CC-77538B14097C}" destId="{B37A0D14-1B17-48CB-8722-7710910C3A72}" srcOrd="1" destOrd="0" presId="urn:microsoft.com/office/officeart/2005/8/layout/hierarchy6"/>
    <dgm:cxn modelId="{459AA8CC-D585-4B35-8FA1-651B43B0226E}" type="presParOf" srcId="{B37A0D14-1B17-48CB-8722-7710910C3A72}" destId="{2A288267-AC00-47F0-BABE-89845BAA2E5B}" srcOrd="0" destOrd="0" presId="urn:microsoft.com/office/officeart/2005/8/layout/hierarchy6"/>
    <dgm:cxn modelId="{07531D5E-C881-44B0-8834-769CD2892E3F}" type="presParOf" srcId="{B37A0D14-1B17-48CB-8722-7710910C3A72}" destId="{60BB7D92-D41B-4EE6-ADB6-F8E8675F1DB1}" srcOrd="1" destOrd="0" presId="urn:microsoft.com/office/officeart/2005/8/layout/hierarchy6"/>
    <dgm:cxn modelId="{F885D830-4E12-487D-8564-DEDB65BE09FA}" type="presParOf" srcId="{60BB7D92-D41B-4EE6-ADB6-F8E8675F1DB1}" destId="{DD029C74-E0C7-49BC-8DCC-C678EC94503E}" srcOrd="0" destOrd="0" presId="urn:microsoft.com/office/officeart/2005/8/layout/hierarchy6"/>
    <dgm:cxn modelId="{ABF290A0-540E-47C8-B830-011A4868430B}" type="presParOf" srcId="{60BB7D92-D41B-4EE6-ADB6-F8E8675F1DB1}" destId="{B479A7AF-B6A0-43FF-9599-BA725CACAE89}" srcOrd="1" destOrd="0" presId="urn:microsoft.com/office/officeart/2005/8/layout/hierarchy6"/>
    <dgm:cxn modelId="{2F1B1B4C-539F-47DB-B4DD-5B729A701FD1}" type="presParOf" srcId="{B479A7AF-B6A0-43FF-9599-BA725CACAE89}" destId="{27ECE89C-BC7E-4440-B54B-3AC2AA701641}" srcOrd="0" destOrd="0" presId="urn:microsoft.com/office/officeart/2005/8/layout/hierarchy6"/>
    <dgm:cxn modelId="{F9C3DE2F-8F7A-4FCD-8102-A5A3911A93AA}" type="presParOf" srcId="{B479A7AF-B6A0-43FF-9599-BA725CACAE89}" destId="{55BD431C-D7E6-452A-82B8-BC8926168F54}" srcOrd="1" destOrd="0" presId="urn:microsoft.com/office/officeart/2005/8/layout/hierarchy6"/>
    <dgm:cxn modelId="{03403410-5525-4AB9-899B-85DF5BE24B6D}" type="presParOf" srcId="{21D83524-4652-48E0-93CC-77538B14097C}" destId="{61947134-E52E-49AD-BA93-248A58E6613F}" srcOrd="2" destOrd="0" presId="urn:microsoft.com/office/officeart/2005/8/layout/hierarchy6"/>
    <dgm:cxn modelId="{D37CAA55-F543-46C1-8630-AEBCC2D000C3}" type="presParOf" srcId="{21D83524-4652-48E0-93CC-77538B14097C}" destId="{A5B9502B-A850-4AEC-9216-CE8E715A631F}" srcOrd="3" destOrd="0" presId="urn:microsoft.com/office/officeart/2005/8/layout/hierarchy6"/>
    <dgm:cxn modelId="{4C6AA85B-21A9-4D22-8384-9F894FD54308}" type="presParOf" srcId="{A5B9502B-A850-4AEC-9216-CE8E715A631F}" destId="{F56D05C5-38E3-4B56-9AC0-787612522C4A}" srcOrd="0" destOrd="0" presId="urn:microsoft.com/office/officeart/2005/8/layout/hierarchy6"/>
    <dgm:cxn modelId="{D30D0F4D-AD04-4FB4-9D42-3C4B03AFD9E6}" type="presParOf" srcId="{A5B9502B-A850-4AEC-9216-CE8E715A631F}" destId="{938EE6DA-D202-4A3C-82CB-A4F03D133393}" srcOrd="1" destOrd="0" presId="urn:microsoft.com/office/officeart/2005/8/layout/hierarchy6"/>
    <dgm:cxn modelId="{83704D89-1F86-4531-B068-A3A10A783D0C}" type="presParOf" srcId="{938EE6DA-D202-4A3C-82CB-A4F03D133393}" destId="{BA90D634-24F9-4233-8743-BAA152F85055}" srcOrd="0" destOrd="0" presId="urn:microsoft.com/office/officeart/2005/8/layout/hierarchy6"/>
    <dgm:cxn modelId="{091C216D-E967-4820-A8F6-EB15090E397E}" type="presParOf" srcId="{938EE6DA-D202-4A3C-82CB-A4F03D133393}" destId="{C330C8B2-680A-43F4-998E-C13B834743E7}" srcOrd="1" destOrd="0" presId="urn:microsoft.com/office/officeart/2005/8/layout/hierarchy6"/>
    <dgm:cxn modelId="{27DABEA6-83B5-4230-BB90-439BF8D0C2A1}" type="presParOf" srcId="{C330C8B2-680A-43F4-998E-C13B834743E7}" destId="{62B1A004-8673-43E4-A15C-2B1D3A2A42AF}" srcOrd="0" destOrd="0" presId="urn:microsoft.com/office/officeart/2005/8/layout/hierarchy6"/>
    <dgm:cxn modelId="{2EB4156D-0807-4FD6-A049-B1776913B8D0}" type="presParOf" srcId="{C330C8B2-680A-43F4-998E-C13B834743E7}" destId="{1D39D99A-311D-41FA-90BB-577D75E92FF9}" srcOrd="1" destOrd="0" presId="urn:microsoft.com/office/officeart/2005/8/layout/hierarchy6"/>
    <dgm:cxn modelId="{C34EB980-BC80-4AA4-9929-36A38116CCD5}" type="presParOf" srcId="{2C2589B4-6646-4794-9012-F8E63A323384}" destId="{1F43D402-D817-40FC-84B2-3D7AD1A36D9B}" srcOrd="8" destOrd="0" presId="urn:microsoft.com/office/officeart/2005/8/layout/hierarchy6"/>
    <dgm:cxn modelId="{3904F12E-AD24-4472-AC62-91C853987C44}" type="presParOf" srcId="{2C2589B4-6646-4794-9012-F8E63A323384}" destId="{9E2F1A32-094D-4601-BDB8-C0CA8AF4AD69}" srcOrd="9" destOrd="0" presId="urn:microsoft.com/office/officeart/2005/8/layout/hierarchy6"/>
    <dgm:cxn modelId="{58BC6765-DA31-4C36-B750-7CFC24079337}" type="presParOf" srcId="{9E2F1A32-094D-4601-BDB8-C0CA8AF4AD69}" destId="{93308449-5ED6-4B7F-801A-BCD0F6E0F259}" srcOrd="0" destOrd="0" presId="urn:microsoft.com/office/officeart/2005/8/layout/hierarchy6"/>
    <dgm:cxn modelId="{05436CEF-FCE1-4AF1-8405-23F689DDD730}" type="presParOf" srcId="{9E2F1A32-094D-4601-BDB8-C0CA8AF4AD69}" destId="{F7DDBC14-9E74-4E1D-B522-0DBFD5D99D9C}" srcOrd="1" destOrd="0" presId="urn:microsoft.com/office/officeart/2005/8/layout/hierarchy6"/>
    <dgm:cxn modelId="{4E79CBDD-A0A5-4669-814D-9A35D7F5BA1B}" type="presParOf" srcId="{F7DDBC14-9E74-4E1D-B522-0DBFD5D99D9C}" destId="{78368ECF-3678-4A47-B052-430F2DFF529D}" srcOrd="0" destOrd="0" presId="urn:microsoft.com/office/officeart/2005/8/layout/hierarchy6"/>
    <dgm:cxn modelId="{66585631-6D03-4D85-8B3A-040A4E0A4112}" type="presParOf" srcId="{F7DDBC14-9E74-4E1D-B522-0DBFD5D99D9C}" destId="{F5F0ABBE-7075-4516-B27B-28A57EDB75F7}" srcOrd="1" destOrd="0" presId="urn:microsoft.com/office/officeart/2005/8/layout/hierarchy6"/>
    <dgm:cxn modelId="{359547BD-680E-4358-A76A-D684CCE8E835}" type="presParOf" srcId="{F5F0ABBE-7075-4516-B27B-28A57EDB75F7}" destId="{5B4C7D4B-3D0C-4F22-8F47-6D23402F754F}" srcOrd="0" destOrd="0" presId="urn:microsoft.com/office/officeart/2005/8/layout/hierarchy6"/>
    <dgm:cxn modelId="{11F960DE-9661-4D80-A032-91F2ACDED53E}" type="presParOf" srcId="{F5F0ABBE-7075-4516-B27B-28A57EDB75F7}" destId="{2850D372-79A5-40FC-A3CD-24EC1B85A59B}" srcOrd="1" destOrd="0" presId="urn:microsoft.com/office/officeart/2005/8/layout/hierarchy6"/>
    <dgm:cxn modelId="{66335A91-4A87-462F-A07E-5869E1AED567}" type="presParOf" srcId="{2850D372-79A5-40FC-A3CD-24EC1B85A59B}" destId="{A650376A-3BE8-4A8F-B9A9-6EC18767E00D}" srcOrd="0" destOrd="0" presId="urn:microsoft.com/office/officeart/2005/8/layout/hierarchy6"/>
    <dgm:cxn modelId="{DBDD6984-FD46-42B5-ADA3-6E37AD3EFD51}" type="presParOf" srcId="{2850D372-79A5-40FC-A3CD-24EC1B85A59B}" destId="{020DCCD2-7402-4359-81D2-5EB11F4FD6CD}" srcOrd="1" destOrd="0" presId="urn:microsoft.com/office/officeart/2005/8/layout/hierarchy6"/>
    <dgm:cxn modelId="{4969FD2B-DD34-46C5-BAF9-9F3250514D40}" type="presParOf" srcId="{020DCCD2-7402-4359-81D2-5EB11F4FD6CD}" destId="{9382927D-EA77-4D4C-B54A-D7BFB6888C11}" srcOrd="0" destOrd="0" presId="urn:microsoft.com/office/officeart/2005/8/layout/hierarchy6"/>
    <dgm:cxn modelId="{400CDDD0-2B24-4B89-9EC0-13A6A275E72D}" type="presParOf" srcId="{020DCCD2-7402-4359-81D2-5EB11F4FD6CD}" destId="{F9022786-FF17-4217-936C-309FABD92566}" srcOrd="1" destOrd="0" presId="urn:microsoft.com/office/officeart/2005/8/layout/hierarchy6"/>
    <dgm:cxn modelId="{E4570400-2AE5-4A9E-B585-9802C76294FA}" type="presParOf" srcId="{F9022786-FF17-4217-936C-309FABD92566}" destId="{8966F828-2A26-4299-A0E2-0C48411BC890}" srcOrd="0" destOrd="0" presId="urn:microsoft.com/office/officeart/2005/8/layout/hierarchy6"/>
    <dgm:cxn modelId="{42148169-1990-4C1E-B4EE-51BCF3E94C4C}" type="presParOf" srcId="{F9022786-FF17-4217-936C-309FABD92566}" destId="{B8D6E7E9-6A95-4B89-A940-833F9933253E}" srcOrd="1" destOrd="0" presId="urn:microsoft.com/office/officeart/2005/8/layout/hierarchy6"/>
    <dgm:cxn modelId="{F0501269-5320-4D5D-A7EA-FD888FE92080}" type="presParOf" srcId="{B8D6E7E9-6A95-4B89-A940-833F9933253E}" destId="{47095403-C816-4C8A-AAE7-8C6895A88DC0}" srcOrd="0" destOrd="0" presId="urn:microsoft.com/office/officeart/2005/8/layout/hierarchy6"/>
    <dgm:cxn modelId="{FCE64F7D-08B6-4F55-96DB-9EE7D5A3C83B}" type="presParOf" srcId="{B8D6E7E9-6A95-4B89-A940-833F9933253E}" destId="{FBDE361B-85EB-4D10-BF98-11330D66DE69}" srcOrd="1" destOrd="0" presId="urn:microsoft.com/office/officeart/2005/8/layout/hierarchy6"/>
    <dgm:cxn modelId="{9007F8C1-EDAC-4434-965F-4BDDF02D496A}" type="presParOf" srcId="{F9022786-FF17-4217-936C-309FABD92566}" destId="{24A7D8B2-12CE-46A8-9577-CC079118295F}" srcOrd="2" destOrd="0" presId="urn:microsoft.com/office/officeart/2005/8/layout/hierarchy6"/>
    <dgm:cxn modelId="{D97B3D7E-D86D-4426-9FA5-364A32643756}" type="presParOf" srcId="{F9022786-FF17-4217-936C-309FABD92566}" destId="{F5A190F1-AD2D-4006-BA47-26FD06995D11}" srcOrd="3" destOrd="0" presId="urn:microsoft.com/office/officeart/2005/8/layout/hierarchy6"/>
    <dgm:cxn modelId="{67CBE862-ED57-4B48-B1DA-71BDA446FEC7}" type="presParOf" srcId="{F5A190F1-AD2D-4006-BA47-26FD06995D11}" destId="{27D2E1D8-909E-4CA8-A930-0F8338A3DD93}" srcOrd="0" destOrd="0" presId="urn:microsoft.com/office/officeart/2005/8/layout/hierarchy6"/>
    <dgm:cxn modelId="{E0D6AFBD-4168-42B9-BF1A-92BE95E6205C}" type="presParOf" srcId="{F5A190F1-AD2D-4006-BA47-26FD06995D11}" destId="{AF4E8110-CBA3-4332-BD73-5BDFF0BC6D54}" srcOrd="1" destOrd="0" presId="urn:microsoft.com/office/officeart/2005/8/layout/hierarchy6"/>
    <dgm:cxn modelId="{592AFBDC-3702-466B-8823-5028A1D47C29}" type="presParOf" srcId="{AF4E8110-CBA3-4332-BD73-5BDFF0BC6D54}" destId="{3E194499-6CFC-4121-94C4-3288B52D8466}" srcOrd="0" destOrd="0" presId="urn:microsoft.com/office/officeart/2005/8/layout/hierarchy6"/>
    <dgm:cxn modelId="{C9503FEA-7FA5-42B3-B517-D5BCE6A8D914}" type="presParOf" srcId="{AF4E8110-CBA3-4332-BD73-5BDFF0BC6D54}" destId="{E910B97B-3813-4FBF-B681-28382C952631}" srcOrd="1" destOrd="0" presId="urn:microsoft.com/office/officeart/2005/8/layout/hierarchy6"/>
    <dgm:cxn modelId="{DB2ADAF5-76F4-4E0D-A79C-CEAABBBA20F1}" type="presParOf" srcId="{E910B97B-3813-4FBF-B681-28382C952631}" destId="{6A392A90-25E4-4734-B1F8-3A77AC4B650F}" srcOrd="0" destOrd="0" presId="urn:microsoft.com/office/officeart/2005/8/layout/hierarchy6"/>
    <dgm:cxn modelId="{4352C6FA-B114-42AE-95FD-EAD8DD48FD0E}" type="presParOf" srcId="{E910B97B-3813-4FBF-B681-28382C952631}" destId="{2650D1A7-AC65-4EEE-930B-D9967D4FD717}" srcOrd="1" destOrd="0" presId="urn:microsoft.com/office/officeart/2005/8/layout/hierarchy6"/>
    <dgm:cxn modelId="{3391ED73-AE08-402D-95C0-08597349064B}" type="presParOf" srcId="{2650D1A7-AC65-4EEE-930B-D9967D4FD717}" destId="{5578AE78-8969-4740-8BD3-D78EA5A37F55}" srcOrd="0" destOrd="0" presId="urn:microsoft.com/office/officeart/2005/8/layout/hierarchy6"/>
    <dgm:cxn modelId="{DBDE8C0E-0588-49CF-87FC-5FDDF6D0F68A}" type="presParOf" srcId="{2650D1A7-AC65-4EEE-930B-D9967D4FD717}" destId="{11D69607-411F-489D-8D46-38499D32C5DD}" srcOrd="1" destOrd="0" presId="urn:microsoft.com/office/officeart/2005/8/layout/hierarchy6"/>
    <dgm:cxn modelId="{678D2674-9706-4C54-8842-11FF4526947B}" type="presParOf" srcId="{11D69607-411F-489D-8D46-38499D32C5DD}" destId="{7EADA0F0-8C98-4377-AC13-AED623A4A4CC}" srcOrd="0" destOrd="0" presId="urn:microsoft.com/office/officeart/2005/8/layout/hierarchy6"/>
    <dgm:cxn modelId="{7734684B-CBEA-44FF-975E-C9FAC0BBF6E4}" type="presParOf" srcId="{11D69607-411F-489D-8D46-38499D32C5DD}" destId="{0BAE61DB-E310-4628-BBC4-E8B41093CD53}" srcOrd="1" destOrd="0" presId="urn:microsoft.com/office/officeart/2005/8/layout/hierarchy6"/>
    <dgm:cxn modelId="{C0762E43-66F9-44C6-9727-D9DF9A6E5CB2}" type="presParOf" srcId="{2650D1A7-AC65-4EEE-930B-D9967D4FD717}" destId="{3DF97ECB-43AD-48F2-A260-B474685C37CC}" srcOrd="2" destOrd="0" presId="urn:microsoft.com/office/officeart/2005/8/layout/hierarchy6"/>
    <dgm:cxn modelId="{3F735B3A-3768-4160-9E34-A67D5B4F2414}" type="presParOf" srcId="{2650D1A7-AC65-4EEE-930B-D9967D4FD717}" destId="{CE7B51B6-6A8E-4613-BCE2-0FBAA4DCD80E}" srcOrd="3" destOrd="0" presId="urn:microsoft.com/office/officeart/2005/8/layout/hierarchy6"/>
    <dgm:cxn modelId="{59546753-EA1F-4CEE-80CD-A895F2C766C8}" type="presParOf" srcId="{CE7B51B6-6A8E-4613-BCE2-0FBAA4DCD80E}" destId="{05049987-06B3-4188-988B-64984C93B87D}" srcOrd="0" destOrd="0" presId="urn:microsoft.com/office/officeart/2005/8/layout/hierarchy6"/>
    <dgm:cxn modelId="{B7D37E3F-9AAC-4A41-922E-818F47E751B5}" type="presParOf" srcId="{CE7B51B6-6A8E-4613-BCE2-0FBAA4DCD80E}" destId="{DE1A216B-B17D-46DC-8E36-E13519705E12}" srcOrd="1" destOrd="0" presId="urn:microsoft.com/office/officeart/2005/8/layout/hierarchy6"/>
    <dgm:cxn modelId="{0EBA66C8-9673-4C6A-9B1A-A0988F5F19F1}" type="presParOf" srcId="{DE1A216B-B17D-46DC-8E36-E13519705E12}" destId="{3C484CCA-FF36-4E60-A885-2C899039E2BF}" srcOrd="0" destOrd="0" presId="urn:microsoft.com/office/officeart/2005/8/layout/hierarchy6"/>
    <dgm:cxn modelId="{160BDFA9-B63E-4369-84ED-942F5188DBBC}" type="presParOf" srcId="{DE1A216B-B17D-46DC-8E36-E13519705E12}" destId="{5B048554-E94F-441F-A78E-FA92B6013150}" srcOrd="1" destOrd="0" presId="urn:microsoft.com/office/officeart/2005/8/layout/hierarchy6"/>
    <dgm:cxn modelId="{2848395B-8C44-49FD-BB99-D6F0FF50B8A9}" type="presParOf" srcId="{5B048554-E94F-441F-A78E-FA92B6013150}" destId="{2FFEE098-341F-4503-9E58-39CF8C6C9C0F}" srcOrd="0" destOrd="0" presId="urn:microsoft.com/office/officeart/2005/8/layout/hierarchy6"/>
    <dgm:cxn modelId="{36D4BCA2-0BAB-464D-95C1-C5D32E93661F}" type="presParOf" srcId="{5B048554-E94F-441F-A78E-FA92B6013150}" destId="{C0DBC813-431C-4A43-A2EE-00D875674BEE}" srcOrd="1" destOrd="0" presId="urn:microsoft.com/office/officeart/2005/8/layout/hierarchy6"/>
    <dgm:cxn modelId="{B943EC3E-A45E-4007-B89B-76EBF9212C08}" type="presParOf" srcId="{C0DBC813-431C-4A43-A2EE-00D875674BEE}" destId="{0D55A12F-B05F-40C8-B222-6C339D275FB8}" srcOrd="0" destOrd="0" presId="urn:microsoft.com/office/officeart/2005/8/layout/hierarchy6"/>
    <dgm:cxn modelId="{33F792BB-4284-48D2-9FE0-2C632FC52103}" type="presParOf" srcId="{C0DBC813-431C-4A43-A2EE-00D875674BEE}" destId="{9EA4B02D-EFF4-4392-A084-557245B4853B}" srcOrd="1" destOrd="0" presId="urn:microsoft.com/office/officeart/2005/8/layout/hierarchy6"/>
    <dgm:cxn modelId="{3BE78D55-02A7-410E-BF26-386E23359727}" type="presParOf" srcId="{9EA4B02D-EFF4-4392-A084-557245B4853B}" destId="{CE911EC9-EE5E-4CE4-89EF-AE765B5CFB9E}" srcOrd="0" destOrd="0" presId="urn:microsoft.com/office/officeart/2005/8/layout/hierarchy6"/>
    <dgm:cxn modelId="{59D0E08E-6AA8-44A0-9C88-A24AF7498F1C}" type="presParOf" srcId="{9EA4B02D-EFF4-4392-A084-557245B4853B}" destId="{3A0D3405-0E9A-446C-AF55-B5693BC20F0D}" srcOrd="1" destOrd="0" presId="urn:microsoft.com/office/officeart/2005/8/layout/hierarchy6"/>
    <dgm:cxn modelId="{6527711B-3024-4B4F-A616-F1F9067F1182}" type="presParOf" srcId="{DE1A216B-B17D-46DC-8E36-E13519705E12}" destId="{C007409D-AD9E-4C11-B4D5-B9882E97B138}" srcOrd="2" destOrd="0" presId="urn:microsoft.com/office/officeart/2005/8/layout/hierarchy6"/>
    <dgm:cxn modelId="{A53C9EB3-A4B3-4FF2-A7DE-7C79A7851043}" type="presParOf" srcId="{DE1A216B-B17D-46DC-8E36-E13519705E12}" destId="{76653467-91C3-46CB-BA7D-BBD68CF8F825}" srcOrd="3" destOrd="0" presId="urn:microsoft.com/office/officeart/2005/8/layout/hierarchy6"/>
    <dgm:cxn modelId="{D414CFE6-7887-4BAC-89A3-F766693AB6FE}" type="presParOf" srcId="{76653467-91C3-46CB-BA7D-BBD68CF8F825}" destId="{166E1AE6-95D2-4317-8F7A-633A589A9B14}" srcOrd="0" destOrd="0" presId="urn:microsoft.com/office/officeart/2005/8/layout/hierarchy6"/>
    <dgm:cxn modelId="{D8100B20-1167-4A59-BEDD-7EAF2621B6CB}" type="presParOf" srcId="{76653467-91C3-46CB-BA7D-BBD68CF8F825}" destId="{7B62EB92-7881-4A8A-88B0-49BAFA4566DA}" srcOrd="1" destOrd="0" presId="urn:microsoft.com/office/officeart/2005/8/layout/hierarchy6"/>
    <dgm:cxn modelId="{833372FD-5C45-4A6B-8C50-3607D127DC31}" type="presParOf" srcId="{7B62EB92-7881-4A8A-88B0-49BAFA4566DA}" destId="{4B05E1E5-C199-413B-A244-D6D06B77579E}" srcOrd="0" destOrd="0" presId="urn:microsoft.com/office/officeart/2005/8/layout/hierarchy6"/>
    <dgm:cxn modelId="{56763C9D-79FA-45C3-B18C-DE359CE0C496}" type="presParOf" srcId="{7B62EB92-7881-4A8A-88B0-49BAFA4566DA}" destId="{74BBC06A-0FAC-4511-8C2A-0924EB8EB3EF}" srcOrd="1" destOrd="0" presId="urn:microsoft.com/office/officeart/2005/8/layout/hierarchy6"/>
    <dgm:cxn modelId="{C609F2D6-5B1C-498B-8AA6-E3BEE6022920}" type="presParOf" srcId="{74BBC06A-0FAC-4511-8C2A-0924EB8EB3EF}" destId="{D233DA44-1E31-4D55-BFDE-F3EE6146C08B}" srcOrd="0" destOrd="0" presId="urn:microsoft.com/office/officeart/2005/8/layout/hierarchy6"/>
    <dgm:cxn modelId="{BDB0E068-3FA6-4A22-9E85-D8F3A7B0F1A4}" type="presParOf" srcId="{74BBC06A-0FAC-4511-8C2A-0924EB8EB3EF}" destId="{9303BB04-F061-4CF0-93CA-8CFC95E99335}" srcOrd="1" destOrd="0" presId="urn:microsoft.com/office/officeart/2005/8/layout/hierarchy6"/>
    <dgm:cxn modelId="{B2019F63-89EA-498E-9122-644293FBA9D4}" type="presParOf" srcId="{F7DDBC14-9E74-4E1D-B522-0DBFD5D99D9C}" destId="{AC3D0E1F-D3B6-4205-95AA-39B9C9B2FED9}" srcOrd="2" destOrd="0" presId="urn:microsoft.com/office/officeart/2005/8/layout/hierarchy6"/>
    <dgm:cxn modelId="{C9ABD8E5-FCB2-4C88-A973-DCF2E61A51EA}" type="presParOf" srcId="{F7DDBC14-9E74-4E1D-B522-0DBFD5D99D9C}" destId="{D26A73AE-091A-4B4A-9E91-C951C1AAEF06}" srcOrd="3" destOrd="0" presId="urn:microsoft.com/office/officeart/2005/8/layout/hierarchy6"/>
    <dgm:cxn modelId="{D922C373-42D3-4258-8F74-CF37F57CBA70}" type="presParOf" srcId="{D26A73AE-091A-4B4A-9E91-C951C1AAEF06}" destId="{C60E2FF6-5617-45C2-8EED-818E23583309}" srcOrd="0" destOrd="0" presId="urn:microsoft.com/office/officeart/2005/8/layout/hierarchy6"/>
    <dgm:cxn modelId="{CD6E4C9C-E826-43B9-9110-48D45DBF1522}" type="presParOf" srcId="{D26A73AE-091A-4B4A-9E91-C951C1AAEF06}" destId="{19F34193-292B-4F81-A242-B5CF3A8E899E}" srcOrd="1" destOrd="0" presId="urn:microsoft.com/office/officeart/2005/8/layout/hierarchy6"/>
    <dgm:cxn modelId="{937DDDDB-50B2-4E68-A0F5-71827D00E432}" type="presParOf" srcId="{19F34193-292B-4F81-A242-B5CF3A8E899E}" destId="{CF9F49EA-0AEB-4E18-BE26-D836C12EE650}" srcOrd="0" destOrd="0" presId="urn:microsoft.com/office/officeart/2005/8/layout/hierarchy6"/>
    <dgm:cxn modelId="{94AEEBE3-1AD6-488B-B7A2-9508BA25A0FB}" type="presParOf" srcId="{19F34193-292B-4F81-A242-B5CF3A8E899E}" destId="{0AE05BAD-A512-4AD6-87EB-50DF339FB45A}" srcOrd="1" destOrd="0" presId="urn:microsoft.com/office/officeart/2005/8/layout/hierarchy6"/>
    <dgm:cxn modelId="{DF45092B-4FD2-4B16-95BC-FBF170A4DBE8}" type="presParOf" srcId="{0AE05BAD-A512-4AD6-87EB-50DF339FB45A}" destId="{C2277C36-5DF1-4810-9024-5377D7296FCF}" srcOrd="0" destOrd="0" presId="urn:microsoft.com/office/officeart/2005/8/layout/hierarchy6"/>
    <dgm:cxn modelId="{228C07D2-3473-4FC3-9A68-F292AAA7EB57}" type="presParOf" srcId="{0AE05BAD-A512-4AD6-87EB-50DF339FB45A}" destId="{EEE5F5C8-BEDA-40D8-AA9D-56BF81831205}" srcOrd="1" destOrd="0" presId="urn:microsoft.com/office/officeart/2005/8/layout/hierarchy6"/>
    <dgm:cxn modelId="{2102CCCD-AD26-425E-A21C-7D3F13194736}" type="presParOf" srcId="{EEE5F5C8-BEDA-40D8-AA9D-56BF81831205}" destId="{158267C7-344A-43F4-A422-37578F8E0658}" srcOrd="0" destOrd="0" presId="urn:microsoft.com/office/officeart/2005/8/layout/hierarchy6"/>
    <dgm:cxn modelId="{B699F6A8-B589-45ED-8168-96B5E3931BC8}" type="presParOf" srcId="{EEE5F5C8-BEDA-40D8-AA9D-56BF81831205}" destId="{6CAA5145-A08E-45B3-A7D6-DF3F7C48BF53}" srcOrd="1" destOrd="0" presId="urn:microsoft.com/office/officeart/2005/8/layout/hierarchy6"/>
    <dgm:cxn modelId="{8A90F3F8-53E7-4E4B-8991-71C693923824}" type="presParOf" srcId="{6CAA5145-A08E-45B3-A7D6-DF3F7C48BF53}" destId="{72C6EB4B-C140-4152-8ACE-119AE93E1D6F}" srcOrd="0" destOrd="0" presId="urn:microsoft.com/office/officeart/2005/8/layout/hierarchy6"/>
    <dgm:cxn modelId="{9B316116-BEBC-4072-BBFD-8404FE6FA275}" type="presParOf" srcId="{6CAA5145-A08E-45B3-A7D6-DF3F7C48BF53}" destId="{DB804A32-13BC-4CC8-B6D2-71895F351FB8}" srcOrd="1" destOrd="0" presId="urn:microsoft.com/office/officeart/2005/8/layout/hierarchy6"/>
    <dgm:cxn modelId="{01200592-7F65-4C81-86B4-1745ADDF428E}" type="presParOf" srcId="{EEE5F5C8-BEDA-40D8-AA9D-56BF81831205}" destId="{B1A355C1-FC2A-4BC7-844C-FBD6CC31C895}" srcOrd="2" destOrd="0" presId="urn:microsoft.com/office/officeart/2005/8/layout/hierarchy6"/>
    <dgm:cxn modelId="{95FB4030-F4D7-4F58-AF41-70A5D2F1C034}" type="presParOf" srcId="{EEE5F5C8-BEDA-40D8-AA9D-56BF81831205}" destId="{5BDF6F21-A70C-461B-BA04-B66A1E6F982E}" srcOrd="3" destOrd="0" presId="urn:microsoft.com/office/officeart/2005/8/layout/hierarchy6"/>
    <dgm:cxn modelId="{CFAA2938-5E0F-41BE-BC11-B8EEA2C2D95B}" type="presParOf" srcId="{5BDF6F21-A70C-461B-BA04-B66A1E6F982E}" destId="{E3CDEDFA-1702-4A77-9AB9-0B3D8E7640E8}" srcOrd="0" destOrd="0" presId="urn:microsoft.com/office/officeart/2005/8/layout/hierarchy6"/>
    <dgm:cxn modelId="{267D16CC-4170-42EF-9BE5-8EF376342758}" type="presParOf" srcId="{5BDF6F21-A70C-461B-BA04-B66A1E6F982E}" destId="{87855E4C-DB96-47C5-A0A3-0B0BAA2192ED}" srcOrd="1" destOrd="0" presId="urn:microsoft.com/office/officeart/2005/8/layout/hierarchy6"/>
    <dgm:cxn modelId="{BE2E1723-3DA6-450F-9E06-47FF6B31F4E6}" type="presParOf" srcId="{F7DDBC14-9E74-4E1D-B522-0DBFD5D99D9C}" destId="{DAD8BD12-F033-4645-9ACF-2888A106C563}" srcOrd="4" destOrd="0" presId="urn:microsoft.com/office/officeart/2005/8/layout/hierarchy6"/>
    <dgm:cxn modelId="{B2763A43-ED54-4C9E-85B7-3042039421B7}" type="presParOf" srcId="{F7DDBC14-9E74-4E1D-B522-0DBFD5D99D9C}" destId="{C9262B49-0922-47FF-AC01-B9EA8464A9F5}" srcOrd="5" destOrd="0" presId="urn:microsoft.com/office/officeart/2005/8/layout/hierarchy6"/>
    <dgm:cxn modelId="{4DFE533E-5E46-4066-9D3F-D22EAAB15CBC}" type="presParOf" srcId="{C9262B49-0922-47FF-AC01-B9EA8464A9F5}" destId="{A18AAB0F-B27D-446C-82D1-E7E4182DCF8C}" srcOrd="0" destOrd="0" presId="urn:microsoft.com/office/officeart/2005/8/layout/hierarchy6"/>
    <dgm:cxn modelId="{9B04FBF7-12B0-4549-B8BB-B6225587843A}" type="presParOf" srcId="{C9262B49-0922-47FF-AC01-B9EA8464A9F5}" destId="{4DD71CDB-202E-4580-AD20-D398323D2B37}" srcOrd="1" destOrd="0" presId="urn:microsoft.com/office/officeart/2005/8/layout/hierarchy6"/>
    <dgm:cxn modelId="{F86263EB-3576-41DE-82E0-A90C437AEFF1}" type="presParOf" srcId="{4DD71CDB-202E-4580-AD20-D398323D2B37}" destId="{A7A9702F-D2A9-44B7-A832-797B182F766C}" srcOrd="0" destOrd="0" presId="urn:microsoft.com/office/officeart/2005/8/layout/hierarchy6"/>
    <dgm:cxn modelId="{C45D436F-7151-4035-A1BE-E91CCF053C46}" type="presParOf" srcId="{4DD71CDB-202E-4580-AD20-D398323D2B37}" destId="{53AB76E0-2076-40A5-9B75-08F4B054584C}" srcOrd="1" destOrd="0" presId="urn:microsoft.com/office/officeart/2005/8/layout/hierarchy6"/>
    <dgm:cxn modelId="{47B14D13-8C23-4BD8-B1EF-82A210B63C5E}" type="presParOf" srcId="{53AB76E0-2076-40A5-9B75-08F4B054584C}" destId="{AF2C7556-9A48-47FD-A3AE-90E095897B46}" srcOrd="0" destOrd="0" presId="urn:microsoft.com/office/officeart/2005/8/layout/hierarchy6"/>
    <dgm:cxn modelId="{9648FE2E-22FD-4728-8E9B-1BA0E3047ADA}" type="presParOf" srcId="{53AB76E0-2076-40A5-9B75-08F4B054584C}" destId="{1FB990EF-F1D3-404B-82AF-1320A17A5F08}" srcOrd="1" destOrd="0" presId="urn:microsoft.com/office/officeart/2005/8/layout/hierarchy6"/>
    <dgm:cxn modelId="{2F332FA4-EB33-4829-AB0B-D678CB47F141}" type="presParOf" srcId="{1FB990EF-F1D3-404B-82AF-1320A17A5F08}" destId="{9C870343-2711-4F56-9C1B-1655FB429AC0}" srcOrd="0" destOrd="0" presId="urn:microsoft.com/office/officeart/2005/8/layout/hierarchy6"/>
    <dgm:cxn modelId="{F9393A52-2A6B-4C6A-AE87-46A4023C516B}" type="presParOf" srcId="{1FB990EF-F1D3-404B-82AF-1320A17A5F08}" destId="{435E545F-322E-42A4-8288-515A0C612215}" srcOrd="1" destOrd="0" presId="urn:microsoft.com/office/officeart/2005/8/layout/hierarchy6"/>
    <dgm:cxn modelId="{9953D27B-4176-4984-AC4B-0F5D55F4C254}" type="presParOf" srcId="{435E545F-322E-42A4-8288-515A0C612215}" destId="{2D18D4BF-7D26-4A64-8A57-31F7B843B136}" srcOrd="0" destOrd="0" presId="urn:microsoft.com/office/officeart/2005/8/layout/hierarchy6"/>
    <dgm:cxn modelId="{5E88671B-A74E-4921-A5FC-92042E6DE1B3}" type="presParOf" srcId="{435E545F-322E-42A4-8288-515A0C612215}" destId="{7D921C0A-16A8-463A-8854-DD60628F0FD8}" srcOrd="1" destOrd="0" presId="urn:microsoft.com/office/officeart/2005/8/layout/hierarchy6"/>
    <dgm:cxn modelId="{73D5D350-BA96-4A3B-A787-1A58B79D7FE2}" type="presParOf" srcId="{7D921C0A-16A8-463A-8854-DD60628F0FD8}" destId="{83870FBB-E496-4863-8268-34F4DBE6C981}" srcOrd="0" destOrd="0" presId="urn:microsoft.com/office/officeart/2005/8/layout/hierarchy6"/>
    <dgm:cxn modelId="{B13337B0-FD06-46FB-B9B9-6D313DD74677}" type="presParOf" srcId="{7D921C0A-16A8-463A-8854-DD60628F0FD8}" destId="{17451A77-8A87-44AA-B0D8-D9377447DC76}" srcOrd="1" destOrd="0" presId="urn:microsoft.com/office/officeart/2005/8/layout/hierarchy6"/>
    <dgm:cxn modelId="{A7E1D3BC-CF1F-402D-BD99-072693EC864A}" type="presParOf" srcId="{17451A77-8A87-44AA-B0D8-D9377447DC76}" destId="{C11797BE-F7CD-460A-B615-507AF0B03C6C}" srcOrd="0" destOrd="0" presId="urn:microsoft.com/office/officeart/2005/8/layout/hierarchy6"/>
    <dgm:cxn modelId="{0379C546-9B21-4EE0-B180-11221E4C87AB}" type="presParOf" srcId="{17451A77-8A87-44AA-B0D8-D9377447DC76}" destId="{CB693DC6-90BB-4DCB-BAF7-EDD68B81523E}" srcOrd="1" destOrd="0" presId="urn:microsoft.com/office/officeart/2005/8/layout/hierarchy6"/>
    <dgm:cxn modelId="{2C2A5C77-A943-4336-9C13-003C902A0C7D}" type="presParOf" srcId="{CB693DC6-90BB-4DCB-BAF7-EDD68B81523E}" destId="{CD507561-A78B-453D-B02A-C8A96CA45060}" srcOrd="0" destOrd="0" presId="urn:microsoft.com/office/officeart/2005/8/layout/hierarchy6"/>
    <dgm:cxn modelId="{4EBB5958-41A1-4D1D-A31B-F339FB37E963}" type="presParOf" srcId="{CB693DC6-90BB-4DCB-BAF7-EDD68B81523E}" destId="{53F7A13A-5114-43DD-ABA3-28BEBEE4A8C6}" srcOrd="1" destOrd="0" presId="urn:microsoft.com/office/officeart/2005/8/layout/hierarchy6"/>
    <dgm:cxn modelId="{856F7E94-0587-45DC-A6EE-04734C378C7C}" type="presParOf" srcId="{53F7A13A-5114-43DD-ABA3-28BEBEE4A8C6}" destId="{528395CE-7C27-481F-9F20-26350EEC4D7A}" srcOrd="0" destOrd="0" presId="urn:microsoft.com/office/officeart/2005/8/layout/hierarchy6"/>
    <dgm:cxn modelId="{DBE2FE6F-0B81-40B7-8ABB-D50C21B2AB8F}" type="presParOf" srcId="{53F7A13A-5114-43DD-ABA3-28BEBEE4A8C6}" destId="{81CE6831-0697-4FD6-8988-6269F1790F53}" srcOrd="1" destOrd="0" presId="urn:microsoft.com/office/officeart/2005/8/layout/hierarchy6"/>
    <dgm:cxn modelId="{C592E93C-61E6-489A-9897-8B9415E96873}" type="presParOf" srcId="{7D921C0A-16A8-463A-8854-DD60628F0FD8}" destId="{6E941E29-39F1-431B-A55F-044EC24C010F}" srcOrd="2" destOrd="0" presId="urn:microsoft.com/office/officeart/2005/8/layout/hierarchy6"/>
    <dgm:cxn modelId="{FA9EE0A5-C07F-4BCD-B226-31B2BA7B6100}" type="presParOf" srcId="{7D921C0A-16A8-463A-8854-DD60628F0FD8}" destId="{2DBA43EB-01AD-4EB3-95B7-D69D341A53E3}" srcOrd="3" destOrd="0" presId="urn:microsoft.com/office/officeart/2005/8/layout/hierarchy6"/>
    <dgm:cxn modelId="{A6EE61FE-273B-453D-A89A-9D8D47012568}" type="presParOf" srcId="{2DBA43EB-01AD-4EB3-95B7-D69D341A53E3}" destId="{43D041C2-6CB5-47C2-BAD9-2FBF13B58F76}" srcOrd="0" destOrd="0" presId="urn:microsoft.com/office/officeart/2005/8/layout/hierarchy6"/>
    <dgm:cxn modelId="{741A62E8-2AE7-4503-B734-F5DD2DDC40B7}" type="presParOf" srcId="{2DBA43EB-01AD-4EB3-95B7-D69D341A53E3}" destId="{1A93DFFE-9CF8-4F48-834D-E582B51AA5B4}" srcOrd="1" destOrd="0" presId="urn:microsoft.com/office/officeart/2005/8/layout/hierarchy6"/>
    <dgm:cxn modelId="{BA6EA03D-79FA-4332-BE14-F60287B1D6EF}" type="presParOf" srcId="{1A93DFFE-9CF8-4F48-834D-E582B51AA5B4}" destId="{40C8CA1C-DD05-4932-A4B5-1BCB30A4634B}" srcOrd="0" destOrd="0" presId="urn:microsoft.com/office/officeart/2005/8/layout/hierarchy6"/>
    <dgm:cxn modelId="{7F721B6E-725A-46AA-B99B-7A5D9A8D7B0F}" type="presParOf" srcId="{1A93DFFE-9CF8-4F48-834D-E582B51AA5B4}" destId="{9E12E29E-B23A-4013-B047-4A9EC07E5D77}" srcOrd="1" destOrd="0" presId="urn:microsoft.com/office/officeart/2005/8/layout/hierarchy6"/>
    <dgm:cxn modelId="{FD0D1DAF-C9B0-45C1-9353-DF7039F1F564}" type="presParOf" srcId="{9E12E29E-B23A-4013-B047-4A9EC07E5D77}" destId="{7E150BE1-98EC-4B3A-8EF4-F6109CFC5241}" srcOrd="0" destOrd="0" presId="urn:microsoft.com/office/officeart/2005/8/layout/hierarchy6"/>
    <dgm:cxn modelId="{365D7630-F682-4594-81C0-E994660FD6E0}" type="presParOf" srcId="{9E12E29E-B23A-4013-B047-4A9EC07E5D77}" destId="{E092D306-79BB-4E51-9E0C-5829864D36AE}" srcOrd="1" destOrd="0" presId="urn:microsoft.com/office/officeart/2005/8/layout/hierarchy6"/>
    <dgm:cxn modelId="{81C42D88-74C8-4C49-8C42-4B31D4D1ADBD}" type="presParOf" srcId="{7D921C0A-16A8-463A-8854-DD60628F0FD8}" destId="{15214645-3089-4E62-8DB8-91A7390EB24F}" srcOrd="4" destOrd="0" presId="urn:microsoft.com/office/officeart/2005/8/layout/hierarchy6"/>
    <dgm:cxn modelId="{F3C13FD7-7BE3-447C-BE5B-60166A12F390}" type="presParOf" srcId="{7D921C0A-16A8-463A-8854-DD60628F0FD8}" destId="{F8722D6A-C369-414E-98A3-AD861B87F14F}" srcOrd="5" destOrd="0" presId="urn:microsoft.com/office/officeart/2005/8/layout/hierarchy6"/>
    <dgm:cxn modelId="{22933401-807C-4414-8879-9DB8C43764D7}" type="presParOf" srcId="{F8722D6A-C369-414E-98A3-AD861B87F14F}" destId="{43C43814-D067-4344-BC06-E0494A7ACE35}" srcOrd="0" destOrd="0" presId="urn:microsoft.com/office/officeart/2005/8/layout/hierarchy6"/>
    <dgm:cxn modelId="{86C0469B-1756-49B0-B20B-C63B11D8E9A0}" type="presParOf" srcId="{F8722D6A-C369-414E-98A3-AD861B87F14F}" destId="{EC46AB06-E175-451A-A91B-FE24B99F30FA}" srcOrd="1" destOrd="0" presId="urn:microsoft.com/office/officeart/2005/8/layout/hierarchy6"/>
    <dgm:cxn modelId="{9D90CBCC-4FB4-49D5-86BA-A928D9C7EEFD}" type="presParOf" srcId="{F27D0B03-5C92-4684-A47A-442431445143}" destId="{EA2FA3F6-4BC3-4042-858A-363A013D357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6F6F90D-0DA7-4F1F-88A7-755F991E512B}" type="doc">
      <dgm:prSet loTypeId="urn:microsoft.com/office/officeart/2005/8/layout/hierarchy6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AFB0998D-70C9-4308-A1B7-0E1D452B805D}">
      <dgm:prSet phldrT="[텍스트]" phldr="0" custT="1"/>
      <dgm:spPr>
        <a:solidFill>
          <a:srgbClr val="211F1C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main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E093ACA-DE7D-4AC1-9D64-BAFC5B4BBCE5}" type="sibTrans" cxnId="{4B9B77AF-321E-4E72-904C-74432FCE031F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A1C8DF6-1A6D-44C7-A759-B006AAA73A2C}" type="parTrans" cxnId="{4B9B77AF-321E-4E72-904C-74432FCE031F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7B9BB01-9262-4523-9445-77437FE425EA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sz="1000" b="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sz="1000" b="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.product-content-first-recommend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09DB138-645A-4790-992E-EF5FA6BFC4D2}" type="parTrans" cxnId="{C902B540-6FB5-4BED-A723-FD0933404C81}">
      <dgm:prSet/>
      <dgm:spPr/>
      <dgm:t>
        <a:bodyPr/>
        <a:lstStyle/>
        <a:p>
          <a:pPr latinLnBrk="1"/>
          <a:endParaRPr lang="ko-KR" altLang="en-US" sz="100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178CD83-8369-4B21-B5F1-08FEC4D91029}" type="sibTrans" cxnId="{C902B540-6FB5-4BED-A723-FD0933404C81}">
      <dgm:prSet/>
      <dgm:spPr/>
      <dgm:t>
        <a:bodyPr/>
        <a:lstStyle/>
        <a:p>
          <a:pPr latinLnBrk="1"/>
          <a:endParaRPr lang="ko-KR" altLang="en-US" sz="100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D293E1C-ECBF-4F7B-8FBF-D5C68ED15841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product-content-exhibitions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ED96035-19A2-46F5-A391-4E1DE3A79D5C}" type="parTrans" cxnId="{56E92EB8-215D-40AC-BE32-4ED27B38FE3E}">
      <dgm:prSet/>
      <dgm:spPr/>
      <dgm:t>
        <a:bodyPr/>
        <a:lstStyle/>
        <a:p>
          <a:pPr latinLnBrk="1"/>
          <a:endParaRPr lang="ko-KR" altLang="en-US" sz="100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2AD5ADFF-4905-448C-9E10-D36E6874A5F3}" type="sibTrans" cxnId="{56E92EB8-215D-40AC-BE32-4ED27B38FE3E}">
      <dgm:prSet/>
      <dgm:spPr/>
      <dgm:t>
        <a:bodyPr/>
        <a:lstStyle/>
        <a:p>
          <a:pPr latinLnBrk="1"/>
          <a:endParaRPr lang="ko-KR" altLang="en-US" sz="100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A58805C8-16AE-4043-9AEB-7013AA94C7BA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product-content-</a:t>
          </a:r>
          <a:r>
            <a:rPr lang="en-US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sony</a:t>
          </a:r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-link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D5D2C9D-87AD-41B5-957F-FC5D4F50550F}" type="parTrans" cxnId="{ED1539FB-FC38-4ED2-9869-9ACF14EE7CC3}">
      <dgm:prSet/>
      <dgm:spPr/>
      <dgm:t>
        <a:bodyPr/>
        <a:lstStyle/>
        <a:p>
          <a:pPr latinLnBrk="1"/>
          <a:endParaRPr lang="ko-KR" altLang="en-US" sz="100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E4D1DA9-7F0D-4EA8-911B-6062F7053471}" type="sibTrans" cxnId="{ED1539FB-FC38-4ED2-9869-9ACF14EE7CC3}">
      <dgm:prSet/>
      <dgm:spPr/>
      <dgm:t>
        <a:bodyPr/>
        <a:lstStyle/>
        <a:p>
          <a:pPr latinLnBrk="1"/>
          <a:endParaRPr lang="ko-KR" altLang="en-US" sz="100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38E2B19A-F6C0-4FA2-BC54-EDDF0A4082FF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9B7BF957-02CE-440E-9308-B7282B31C6A7}" type="parTrans" cxnId="{11634962-AED6-446F-871C-82E9EF7A01F0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D37AF8B4-2AD0-4B47-BB1F-DF28F0619C6C}" type="sibTrans" cxnId="{11634962-AED6-446F-871C-82E9EF7A01F0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32E062F1-23FA-417F-A4CC-1B3C4A508660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.</a:t>
          </a:r>
        </a:p>
        <a:p>
          <a:pPr latinLnBrk="1"/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rcmd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-tit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E2F4656-AB7A-43F6-91C5-8EC6FA74780F}" type="parTrans" cxnId="{94EE4186-20EF-4D3F-B263-1030D3246698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C0C65611-2B0A-46C4-8195-18D2A701E175}" type="sibTrans" cxnId="{94EE4186-20EF-4D3F-B263-1030D3246698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BAA89146-7667-4971-BFD9-BCF6982A68C3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swiper-container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61E3B000-A72C-4ADB-A8F3-165034D6A78A}" type="parTrans" cxnId="{D96DCBD9-C300-43A8-9FA5-FD9D2FC4C466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A2CE3C2D-816B-4DAF-87FD-51F384924510}" type="sibTrans" cxnId="{D96DCBD9-C300-43A8-9FA5-FD9D2FC4C466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3E537C44-5F0F-49EC-9EE6-A130DA10BC7C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swiper-slide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63825D5-7E1C-4616-9304-7FCF304102BF}" type="parTrans" cxnId="{BFC66436-6F42-40FF-A469-008C5F110E55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13CDA9C2-BDE5-4A19-BF46-B3993956C60A}" type="sibTrans" cxnId="{BFC66436-6F42-40FF-A469-008C5F110E55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B95675AB-8FF7-4872-ACFC-D9C2C9C1B601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swiper-slide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D552079-B431-4E8A-BDD0-F2DEF893A369}" type="parTrans" cxnId="{0C91810E-E4D9-4E7F-A60C-B111EF32473E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FCF4D123-8D4F-4F44-BA43-E72EE7E52615}" type="sibTrans" cxnId="{0C91810E-E4D9-4E7F-A60C-B111EF32473E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43961FBA-743F-4345-A97E-47E5D8D768B4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swiper-slide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F1A45118-8D03-4D94-8D26-5B94640BABFC}" type="parTrans" cxnId="{A1336A29-E5A2-44DB-9C5A-69D037994223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85407822-DB4A-4CC9-B014-28506FC7E0C2}" type="sibTrans" cxnId="{A1336A29-E5A2-44DB-9C5A-69D037994223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2A2E89D3-A899-4EE9-BFAF-0E889FC501DA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exhb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-tit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FC974607-C81F-4C4C-A839-6CF03E45BF39}" type="parTrans" cxnId="{12A1A019-49C7-4043-85EA-CB4002060506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9DE13D39-7978-49B4-B27F-E576AF1AF667}" type="sibTrans" cxnId="{12A1A019-49C7-4043-85EA-CB4002060506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2E614872-E981-47D0-B0C2-B6B21161338C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exhb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-container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A42A62E-E13B-46EC-A1F0-98CA742FD162}" type="parTrans" cxnId="{70C35E8E-C298-4ED4-B2E8-AF227A7D567D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62E21852-206A-4C5C-8178-AF982C68E174}" type="sibTrans" cxnId="{70C35E8E-C298-4ED4-B2E8-AF227A7D567D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533AAC3E-75B0-4C89-A6B5-2E0B82102283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img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-wrapper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052A925-B02F-416D-9B06-8030D2FAA6D1}" type="parTrans" cxnId="{FC0CF7D4-F690-40AA-BB8F-54578014E1DA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66EE5C64-0738-4C87-BA8C-4E6812344065}" type="sibTrans" cxnId="{FC0CF7D4-F690-40AA-BB8F-54578014E1DA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A13BA319-36DC-4AA8-9239-94C258D046A9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7CF5A35-B790-4E4C-BD54-FEC616C41F31}" type="parTrans" cxnId="{BA545F38-4680-4618-B4C3-AF5C1DC871B6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A6525675-5C7B-4538-94AE-B02828BE7937}" type="sibTrans" cxnId="{BA545F38-4680-4618-B4C3-AF5C1DC871B6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9116738A-F32E-4E68-945D-F79E9DD8B8DB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BF3194B-BA26-4AE9-8CBA-60A89B4B3937}" type="parTrans" cxnId="{0EC18504-FE64-4213-9F26-6AFAE34BA600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1BAC8415-8ABF-452B-8DC6-539BDC6DCA2B}" type="sibTrans" cxnId="{0EC18504-FE64-4213-9F26-6AFAE34BA600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3BD1A9CF-BC6D-40D1-BC5F-C422A207AC70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0BAF9D7-A70A-40AB-9111-EFA0302F2977}" type="parTrans" cxnId="{C6DAEBCE-A4AC-44F1-8500-CAF902545002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A4AFA544-CE3F-4E85-9B2B-92F12D305248}" type="sibTrans" cxnId="{C6DAEBCE-A4AC-44F1-8500-CAF902545002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421AD093-198A-4591-9063-F5C21F18D71A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588C4E5-6268-4221-910E-B6D4D155F2C0}" type="parTrans" cxnId="{9341A7D9-F500-47E4-87F4-B51A90ED20E1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D530A3C5-03C0-4E75-A558-D5CE638000F5}" type="sibTrans" cxnId="{9341A7D9-F500-47E4-87F4-B51A90ED20E1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CBFEAEAB-500E-4DA1-A130-D46EB4C2D742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F1C893C-B6FB-4DA0-BBAA-2D466FAA732E}" type="parTrans" cxnId="{BBFD7116-7F60-43CA-9919-32772DE368FF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55C4CD3A-5BAE-4A43-8480-6BB2083B4B09}" type="sibTrans" cxnId="{BBFD7116-7F60-43CA-9919-32772DE368FF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91BFC8CA-E514-4698-8B37-C8949D14C9A7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F2DBBEA9-AF72-4B0B-9F08-9B1B286FA503}" type="parTrans" cxnId="{D14337E0-EC20-40F5-A9AD-C989B7794FB2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AB8801C7-99BD-4CAD-8C29-08179E5119CC}" type="sibTrans" cxnId="{D14337E0-EC20-40F5-A9AD-C989B7794FB2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2C5B79A6-955D-4EEF-8646-65CEDFFDC815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0E0FF0C-119B-4D5C-A563-CFDEBF812908}" type="parTrans" cxnId="{052DFD5F-DB9E-4D8A-BF2B-ECA90084B648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3D6E4BC8-4A39-4A18-B3B8-5DC31F7E2206}" type="sibTrans" cxnId="{052DFD5F-DB9E-4D8A-BF2B-ECA90084B648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5AA85AD3-ED4D-490D-8D1A-321CC3552557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81A3352-CB89-46AC-9434-3574BAC33F18}" type="parTrans" cxnId="{4B9CD337-B240-4548-B6BC-22B88977084F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01720620-E005-4C63-ADDA-2EE09D0888B9}" type="sibTrans" cxnId="{4B9CD337-B240-4548-B6BC-22B88977084F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8401D36F-F5AB-40DF-AD3B-A0DC930236D5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B2256DD-EBAA-46E6-9571-B986FA721A0F}" type="parTrans" cxnId="{48DB0FE4-F3EB-4F6D-90DA-F7F23C9CE731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AC28B330-00B6-4C47-BE87-F3B161501DBD}" type="sibTrans" cxnId="{48DB0FE4-F3EB-4F6D-90DA-F7F23C9CE731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B48CF58D-C3A4-4EA8-BFB3-57B7BDBEE68A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6790E1C-D202-4D2B-8DE4-5C8358EDE780}" type="parTrans" cxnId="{9761A518-B778-4F39-9E34-864B2AB7EDFB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A444A90C-3003-4636-BB5A-B90BDBC4FD55}" type="sibTrans" cxnId="{9761A518-B778-4F39-9E34-864B2AB7EDFB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57A4533E-8967-4948-B7CC-C71143DDDA69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img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62197C3-9D83-4EC9-A7E4-64FFA13E19D5}" type="parTrans" cxnId="{0909913C-8CE4-4CE9-A0E4-1EE170779B50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4A110D18-F7EC-4959-902A-352948D15A6D}" type="sibTrans" cxnId="{0909913C-8CE4-4CE9-A0E4-1EE170779B50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3FAE3732-AABE-4B49-96E0-DAD25A7BEE02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97E3A1B7-96E3-4D15-BE2B-983B551D2E52}" type="parTrans" cxnId="{3B9A09A0-805B-487F-A7C3-353828F71848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58A67EE5-1D70-4491-A333-F2C5F4C38BDB}" type="sibTrans" cxnId="{3B9A09A0-805B-487F-A7C3-353828F71848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73F3365F-C485-42A2-835A-854B921D9EFB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6229C08-3C2B-4C86-A3EF-7C57964FA7B9}" type="parTrans" cxnId="{A3BDE634-2964-46A0-A6F6-D63FBAC35AD6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0F442318-730A-4DC1-984E-379D779C340E}" type="sibTrans" cxnId="{A3BDE634-2964-46A0-A6F6-D63FBAC35AD6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0EE659E0-C2E3-4949-9F5E-40F3060984E3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span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30E51D82-A442-4460-80B3-E7378FE03F5E}" type="parTrans" cxnId="{BA02E309-64FA-4EBA-B2A4-59FD2EDF647B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E404430B-D791-4601-83F5-415E42F63695}" type="sibTrans" cxnId="{BA02E309-64FA-4EBA-B2A4-59FD2EDF647B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D8123A73-C4B3-4023-9F26-B3AE9604AFD3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AFBD0384-AF41-417E-A821-58B0895985A8}" type="parTrans" cxnId="{163D8D80-A448-4257-A349-C80EA839A966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00B2F63E-A69B-484C-8384-159EC34CF8F3}" type="sibTrans" cxnId="{163D8D80-A448-4257-A349-C80EA839A966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14965321-C237-4088-846E-633D916E5836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8080A7D-999A-4DF8-9893-6341B2CEE543}" type="parTrans" cxnId="{6AC2C042-0B35-4386-96C8-B73511BB9744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642D6704-99F9-4773-8580-A2419627027D}" type="sibTrans" cxnId="{6AC2C042-0B35-4386-96C8-B73511BB9744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CEE0FB9B-F2B3-4B55-A0B8-E5966C8939B7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span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6BA0496-691B-411F-96D9-6B3CB3A1FE11}" type="parTrans" cxnId="{2DD72878-0E61-45A7-B203-D1E84A5427E7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D69C9B25-CB47-4801-8956-710FF6C47948}" type="sibTrans" cxnId="{2DD72878-0E61-45A7-B203-D1E84A5427E7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4648F5FB-C99D-43FB-990A-5884D3E64B95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432023F-02FF-471F-901E-59BCAD61D208}" type="parTrans" cxnId="{DBCF31DA-A007-4287-804F-9C41F2B971F9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B33170BB-FE89-4E4D-969F-5CD44ACC135F}" type="sibTrans" cxnId="{DBCF31DA-A007-4287-804F-9C41F2B971F9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6F208128-8D02-4065-9C88-3C528ABD236B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24C9777A-FD02-48DE-AB49-B849AA4D5A48}" type="parTrans" cxnId="{9170E8F5-A49C-425F-BA62-3F50E89018EB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5E0B4309-61BA-47F1-8034-5B52C90B5904}" type="sibTrans" cxnId="{9170E8F5-A49C-425F-BA62-3F50E89018EB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D941B402-6D69-43AF-A705-7231638D66A2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span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A8861D52-6691-4A98-AC2C-E09E666B6F1B}" type="parTrans" cxnId="{3518E960-F25D-41D2-8BEB-9E8525243897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6162DC94-747C-44DC-B296-BC3254224266}" type="sibTrans" cxnId="{3518E960-F25D-41D2-8BEB-9E8525243897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F27D0B03-5C92-4684-A47A-442431445143}" type="pres">
      <dgm:prSet presAssocID="{F6F6F90D-0DA7-4F1F-88A7-755F991E512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2E70C29-8F23-479C-A041-ACAB93F05D50}" type="pres">
      <dgm:prSet presAssocID="{F6F6F90D-0DA7-4F1F-88A7-755F991E512B}" presName="hierFlow" presStyleCnt="0"/>
      <dgm:spPr/>
    </dgm:pt>
    <dgm:pt modelId="{D65AE029-D0D6-4B66-9B76-87608B9E14DA}" type="pres">
      <dgm:prSet presAssocID="{F6F6F90D-0DA7-4F1F-88A7-755F991E512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31C04D1-8AC6-4CFC-B6BE-51A8E2F5CDF5}" type="pres">
      <dgm:prSet presAssocID="{AFB0998D-70C9-4308-A1B7-0E1D452B805D}" presName="Name14" presStyleCnt="0"/>
      <dgm:spPr/>
    </dgm:pt>
    <dgm:pt modelId="{3BB8A6F9-A2E8-47F5-BACB-F36D4076A305}" type="pres">
      <dgm:prSet presAssocID="{AFB0998D-70C9-4308-A1B7-0E1D452B805D}" presName="level1Shape" presStyleLbl="node0" presStyleIdx="0" presStyleCnt="1" custScaleX="218508" custScaleY="85416" custLinFactNeighborX="6009" custLinFactNeighborY="-5423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A555DE-D166-4F16-93DA-74473FE37B47}" type="pres">
      <dgm:prSet presAssocID="{AFB0998D-70C9-4308-A1B7-0E1D452B805D}" presName="hierChild2" presStyleCnt="0"/>
      <dgm:spPr/>
    </dgm:pt>
    <dgm:pt modelId="{B3B92564-3819-49AF-A529-76D41D54D18F}" type="pres">
      <dgm:prSet presAssocID="{B09DB138-645A-4790-992E-EF5FA6BFC4D2}" presName="Name19" presStyleLbl="parChTrans1D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D16D8808-4490-4247-86C9-6A1A045432E3}" type="pres">
      <dgm:prSet presAssocID="{57B9BB01-9262-4523-9445-77437FE425EA}" presName="Name21" presStyleCnt="0"/>
      <dgm:spPr/>
    </dgm:pt>
    <dgm:pt modelId="{63C15B66-4D18-4FBA-956E-2F7507AC765D}" type="pres">
      <dgm:prSet presAssocID="{57B9BB01-9262-4523-9445-77437FE425EA}" presName="level2Shape" presStyleLbl="node2" presStyleIdx="0" presStyleCnt="3" custScaleX="282859" custScaleY="110567"/>
      <dgm:spPr/>
      <dgm:t>
        <a:bodyPr/>
        <a:lstStyle/>
        <a:p>
          <a:pPr latinLnBrk="1"/>
          <a:endParaRPr lang="ko-KR" altLang="en-US"/>
        </a:p>
      </dgm:t>
    </dgm:pt>
    <dgm:pt modelId="{AAD5E19C-2B98-4595-98D0-7B8F6B30F424}" type="pres">
      <dgm:prSet presAssocID="{57B9BB01-9262-4523-9445-77437FE425EA}" presName="hierChild3" presStyleCnt="0"/>
      <dgm:spPr/>
    </dgm:pt>
    <dgm:pt modelId="{48075FA3-70C7-4142-9292-F52692264100}" type="pres">
      <dgm:prSet presAssocID="{9B7BF957-02CE-440E-9308-B7282B31C6A7}" presName="Name19" presStyleLbl="parChTrans1D3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F556342D-9623-4F88-91E1-6B75E297766D}" type="pres">
      <dgm:prSet presAssocID="{38E2B19A-F6C0-4FA2-BC54-EDDF0A4082FF}" presName="Name21" presStyleCnt="0"/>
      <dgm:spPr/>
    </dgm:pt>
    <dgm:pt modelId="{08212D4B-3951-4F94-A27A-04481AF22BE9}" type="pres">
      <dgm:prSet presAssocID="{38E2B19A-F6C0-4FA2-BC54-EDDF0A4082FF}" presName="level2Shape" presStyleLbl="node3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4C4DE45D-F2FF-493C-8DE1-3C0C38C88249}" type="pres">
      <dgm:prSet presAssocID="{38E2B19A-F6C0-4FA2-BC54-EDDF0A4082FF}" presName="hierChild3" presStyleCnt="0"/>
      <dgm:spPr/>
    </dgm:pt>
    <dgm:pt modelId="{4588ACD1-C468-4FE7-B3AA-C3166F370241}" type="pres">
      <dgm:prSet presAssocID="{CE2F4656-AB7A-43F6-91C5-8EC6FA74780F}" presName="Name19" presStyleLbl="parChTrans1D4" presStyleIdx="0" presStyleCnt="25"/>
      <dgm:spPr/>
      <dgm:t>
        <a:bodyPr/>
        <a:lstStyle/>
        <a:p>
          <a:pPr latinLnBrk="1"/>
          <a:endParaRPr lang="ko-KR" altLang="en-US"/>
        </a:p>
      </dgm:t>
    </dgm:pt>
    <dgm:pt modelId="{8102511C-2F48-4D02-99D0-85F708D547A1}" type="pres">
      <dgm:prSet presAssocID="{32E062F1-23FA-417F-A4CC-1B3C4A508660}" presName="Name21" presStyleCnt="0"/>
      <dgm:spPr/>
    </dgm:pt>
    <dgm:pt modelId="{74DF177D-502C-44BB-A616-D146F5C2F556}" type="pres">
      <dgm:prSet presAssocID="{32E062F1-23FA-417F-A4CC-1B3C4A508660}" presName="level2Shape" presStyleLbl="node4" presStyleIdx="0" presStyleCnt="25" custScaleX="90380"/>
      <dgm:spPr/>
      <dgm:t>
        <a:bodyPr/>
        <a:lstStyle/>
        <a:p>
          <a:pPr latinLnBrk="1"/>
          <a:endParaRPr lang="ko-KR" altLang="en-US"/>
        </a:p>
      </dgm:t>
    </dgm:pt>
    <dgm:pt modelId="{E6E13D0D-7AE8-42BA-9080-BEA6BDF694FB}" type="pres">
      <dgm:prSet presAssocID="{32E062F1-23FA-417F-A4CC-1B3C4A508660}" presName="hierChild3" presStyleCnt="0"/>
      <dgm:spPr/>
    </dgm:pt>
    <dgm:pt modelId="{9D404598-0976-4ED2-8ECC-F833FFE3E9A3}" type="pres">
      <dgm:prSet presAssocID="{61E3B000-A72C-4ADB-A8F3-165034D6A78A}" presName="Name19" presStyleLbl="parChTrans1D4" presStyleIdx="1" presStyleCnt="25"/>
      <dgm:spPr/>
      <dgm:t>
        <a:bodyPr/>
        <a:lstStyle/>
        <a:p>
          <a:pPr latinLnBrk="1"/>
          <a:endParaRPr lang="ko-KR" altLang="en-US"/>
        </a:p>
      </dgm:t>
    </dgm:pt>
    <dgm:pt modelId="{427A1B77-AFEC-4936-BCEF-60211CFECE58}" type="pres">
      <dgm:prSet presAssocID="{BAA89146-7667-4971-BFD9-BCF6982A68C3}" presName="Name21" presStyleCnt="0"/>
      <dgm:spPr/>
    </dgm:pt>
    <dgm:pt modelId="{F4F6FB34-0FB2-443F-BBA5-231545653755}" type="pres">
      <dgm:prSet presAssocID="{BAA89146-7667-4971-BFD9-BCF6982A68C3}" presName="level2Shape" presStyleLbl="node4" presStyleIdx="1" presStyleCnt="25" custScaleX="186312"/>
      <dgm:spPr/>
      <dgm:t>
        <a:bodyPr/>
        <a:lstStyle/>
        <a:p>
          <a:pPr latinLnBrk="1"/>
          <a:endParaRPr lang="ko-KR" altLang="en-US"/>
        </a:p>
      </dgm:t>
    </dgm:pt>
    <dgm:pt modelId="{D5ED8462-B9D4-4D86-BC90-9B94B8141ADF}" type="pres">
      <dgm:prSet presAssocID="{BAA89146-7667-4971-BFD9-BCF6982A68C3}" presName="hierChild3" presStyleCnt="0"/>
      <dgm:spPr/>
    </dgm:pt>
    <dgm:pt modelId="{6C1096D2-7927-4CAD-9527-3DD56D8BF40F}" type="pres">
      <dgm:prSet presAssocID="{C63825D5-7E1C-4616-9304-7FCF304102BF}" presName="Name19" presStyleLbl="parChTrans1D4" presStyleIdx="2" presStyleCnt="25"/>
      <dgm:spPr/>
      <dgm:t>
        <a:bodyPr/>
        <a:lstStyle/>
        <a:p>
          <a:pPr latinLnBrk="1"/>
          <a:endParaRPr lang="ko-KR" altLang="en-US"/>
        </a:p>
      </dgm:t>
    </dgm:pt>
    <dgm:pt modelId="{5F42F710-A314-4114-B6E0-BB9C5019F41F}" type="pres">
      <dgm:prSet presAssocID="{3E537C44-5F0F-49EC-9EE6-A130DA10BC7C}" presName="Name21" presStyleCnt="0"/>
      <dgm:spPr/>
    </dgm:pt>
    <dgm:pt modelId="{E54300D2-B116-4BC5-9E55-1E5149920CBD}" type="pres">
      <dgm:prSet presAssocID="{3E537C44-5F0F-49EC-9EE6-A130DA10BC7C}" presName="level2Shape" presStyleLbl="node4" presStyleIdx="2" presStyleCnt="25" custScaleX="110821"/>
      <dgm:spPr/>
      <dgm:t>
        <a:bodyPr/>
        <a:lstStyle/>
        <a:p>
          <a:pPr latinLnBrk="1"/>
          <a:endParaRPr lang="ko-KR" altLang="en-US"/>
        </a:p>
      </dgm:t>
    </dgm:pt>
    <dgm:pt modelId="{F98148F9-C838-48F8-8E63-B3A5C6031D55}" type="pres">
      <dgm:prSet presAssocID="{3E537C44-5F0F-49EC-9EE6-A130DA10BC7C}" presName="hierChild3" presStyleCnt="0"/>
      <dgm:spPr/>
    </dgm:pt>
    <dgm:pt modelId="{CF939674-650B-444F-A622-E61561728B1A}" type="pres">
      <dgm:prSet presAssocID="{8D552079-B431-4E8A-BDD0-F2DEF893A369}" presName="Name19" presStyleLbl="parChTrans1D4" presStyleIdx="3" presStyleCnt="25"/>
      <dgm:spPr/>
      <dgm:t>
        <a:bodyPr/>
        <a:lstStyle/>
        <a:p>
          <a:pPr latinLnBrk="1"/>
          <a:endParaRPr lang="ko-KR" altLang="en-US"/>
        </a:p>
      </dgm:t>
    </dgm:pt>
    <dgm:pt modelId="{1E33B435-AB8F-4943-89E8-B5D2D1454C6E}" type="pres">
      <dgm:prSet presAssocID="{B95675AB-8FF7-4872-ACFC-D9C2C9C1B601}" presName="Name21" presStyleCnt="0"/>
      <dgm:spPr/>
    </dgm:pt>
    <dgm:pt modelId="{5F8FD673-3DCF-41BA-82BB-D6EDB127C529}" type="pres">
      <dgm:prSet presAssocID="{B95675AB-8FF7-4872-ACFC-D9C2C9C1B601}" presName="level2Shape" presStyleLbl="node4" presStyleIdx="3" presStyleCnt="25" custScaleX="114114"/>
      <dgm:spPr/>
      <dgm:t>
        <a:bodyPr/>
        <a:lstStyle/>
        <a:p>
          <a:pPr latinLnBrk="1"/>
          <a:endParaRPr lang="ko-KR" altLang="en-US"/>
        </a:p>
      </dgm:t>
    </dgm:pt>
    <dgm:pt modelId="{6754930D-DA81-4E46-85B6-BDDD6BA7A8D0}" type="pres">
      <dgm:prSet presAssocID="{B95675AB-8FF7-4872-ACFC-D9C2C9C1B601}" presName="hierChild3" presStyleCnt="0"/>
      <dgm:spPr/>
    </dgm:pt>
    <dgm:pt modelId="{CFDBA67F-D73B-41F4-9C69-B4BC8E95AF0D}" type="pres">
      <dgm:prSet presAssocID="{F1A45118-8D03-4D94-8D26-5B94640BABFC}" presName="Name19" presStyleLbl="parChTrans1D4" presStyleIdx="4" presStyleCnt="25"/>
      <dgm:spPr/>
      <dgm:t>
        <a:bodyPr/>
        <a:lstStyle/>
        <a:p>
          <a:pPr latinLnBrk="1"/>
          <a:endParaRPr lang="ko-KR" altLang="en-US"/>
        </a:p>
      </dgm:t>
    </dgm:pt>
    <dgm:pt modelId="{AE72DF88-F398-4D21-924B-2CA21F62C3AA}" type="pres">
      <dgm:prSet presAssocID="{43961FBA-743F-4345-A97E-47E5D8D768B4}" presName="Name21" presStyleCnt="0"/>
      <dgm:spPr/>
    </dgm:pt>
    <dgm:pt modelId="{73F52B0F-7260-496C-991E-3445A2390861}" type="pres">
      <dgm:prSet presAssocID="{43961FBA-743F-4345-A97E-47E5D8D768B4}" presName="level2Shape" presStyleLbl="node4" presStyleIdx="4" presStyleCnt="25" custScaleX="116951"/>
      <dgm:spPr/>
      <dgm:t>
        <a:bodyPr/>
        <a:lstStyle/>
        <a:p>
          <a:pPr latinLnBrk="1"/>
          <a:endParaRPr lang="ko-KR" altLang="en-US"/>
        </a:p>
      </dgm:t>
    </dgm:pt>
    <dgm:pt modelId="{A393E766-44E6-4151-A968-0D1B84079933}" type="pres">
      <dgm:prSet presAssocID="{43961FBA-743F-4345-A97E-47E5D8D768B4}" presName="hierChild3" presStyleCnt="0"/>
      <dgm:spPr/>
    </dgm:pt>
    <dgm:pt modelId="{40C035C0-3BAF-43A5-A727-F06A4C47F627}" type="pres">
      <dgm:prSet presAssocID="{EED96035-19A2-46F5-A391-4E1DE3A79D5C}" presName="Name19" presStyleLbl="parChTrans1D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6372A0A0-858A-4A04-AFE3-09B5587E186E}" type="pres">
      <dgm:prSet presAssocID="{0D293E1C-ECBF-4F7B-8FBF-D5C68ED15841}" presName="Name21" presStyleCnt="0"/>
      <dgm:spPr/>
    </dgm:pt>
    <dgm:pt modelId="{E17CD3F1-21BB-4898-97AE-F741713C440B}" type="pres">
      <dgm:prSet presAssocID="{0D293E1C-ECBF-4F7B-8FBF-D5C68ED15841}" presName="level2Shape" presStyleLbl="node2" presStyleIdx="1" presStyleCnt="3" custScaleX="262414" custScaleY="164619" custLinFactY="83606" custLinFactNeighborX="51359" custLinFactNeighborY="100000"/>
      <dgm:spPr/>
      <dgm:t>
        <a:bodyPr/>
        <a:lstStyle/>
        <a:p>
          <a:pPr latinLnBrk="1"/>
          <a:endParaRPr lang="ko-KR" altLang="en-US"/>
        </a:p>
      </dgm:t>
    </dgm:pt>
    <dgm:pt modelId="{3EA041D9-0768-4EA1-A488-60EE6D0E085B}" type="pres">
      <dgm:prSet presAssocID="{0D293E1C-ECBF-4F7B-8FBF-D5C68ED15841}" presName="hierChild3" presStyleCnt="0"/>
      <dgm:spPr/>
    </dgm:pt>
    <dgm:pt modelId="{0CBA3FBF-FD22-4CCD-815E-F34765F777B4}" type="pres">
      <dgm:prSet presAssocID="{FC974607-C81F-4C4C-A839-6CF03E45BF39}" presName="Name19" presStyleLbl="parChTrans1D3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C07CE34A-B8D4-495E-A66D-CCC6DA7AD1EA}" type="pres">
      <dgm:prSet presAssocID="{2A2E89D3-A899-4EE9-BFAF-0E889FC501DA}" presName="Name21" presStyleCnt="0"/>
      <dgm:spPr/>
    </dgm:pt>
    <dgm:pt modelId="{5BA5A145-B1D6-40BD-AA86-75B9153428A7}" type="pres">
      <dgm:prSet presAssocID="{2A2E89D3-A899-4EE9-BFAF-0E889FC501DA}" presName="level2Shape" presStyleLbl="node3" presStyleIdx="1" presStyleCnt="4" custScaleX="118673" custLinFactY="200000" custLinFactNeighborX="4407" custLinFactNeighborY="250454"/>
      <dgm:spPr/>
      <dgm:t>
        <a:bodyPr/>
        <a:lstStyle/>
        <a:p>
          <a:pPr latinLnBrk="1"/>
          <a:endParaRPr lang="ko-KR" altLang="en-US"/>
        </a:p>
      </dgm:t>
    </dgm:pt>
    <dgm:pt modelId="{B0F21DFE-EAB9-4086-A211-76E62933895D}" type="pres">
      <dgm:prSet presAssocID="{2A2E89D3-A899-4EE9-BFAF-0E889FC501DA}" presName="hierChild3" presStyleCnt="0"/>
      <dgm:spPr/>
    </dgm:pt>
    <dgm:pt modelId="{CD624DF0-6F2B-40AF-944F-05FDD96AEE60}" type="pres">
      <dgm:prSet presAssocID="{EA42A62E-E13B-46EC-A1F0-98CA742FD162}" presName="Name19" presStyleLbl="parChTrans1D3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C70B7CF0-644C-4443-BB67-1D049BACA38B}" type="pres">
      <dgm:prSet presAssocID="{2E614872-E981-47D0-B0C2-B6B21161338C}" presName="Name21" presStyleCnt="0"/>
      <dgm:spPr/>
    </dgm:pt>
    <dgm:pt modelId="{D9674EF3-3A5C-4817-A556-AE254F504AD3}" type="pres">
      <dgm:prSet presAssocID="{2E614872-E981-47D0-B0C2-B6B21161338C}" presName="level2Shape" presStyleLbl="node3" presStyleIdx="2" presStyleCnt="4" custScaleX="205412" custLinFactY="200000" custLinFactNeighborX="4407" custLinFactNeighborY="250454"/>
      <dgm:spPr/>
      <dgm:t>
        <a:bodyPr/>
        <a:lstStyle/>
        <a:p>
          <a:pPr latinLnBrk="1"/>
          <a:endParaRPr lang="ko-KR" altLang="en-US"/>
        </a:p>
      </dgm:t>
    </dgm:pt>
    <dgm:pt modelId="{0683AC92-FF9D-46E7-9348-91DE341A6D23}" type="pres">
      <dgm:prSet presAssocID="{2E614872-E981-47D0-B0C2-B6B21161338C}" presName="hierChild3" presStyleCnt="0"/>
      <dgm:spPr/>
    </dgm:pt>
    <dgm:pt modelId="{02F39EE6-C414-4634-B130-90F65F6C9149}" type="pres">
      <dgm:prSet presAssocID="{5052A925-B02F-416D-9B06-8030D2FAA6D1}" presName="Name19" presStyleLbl="parChTrans1D4" presStyleIdx="5" presStyleCnt="25"/>
      <dgm:spPr/>
      <dgm:t>
        <a:bodyPr/>
        <a:lstStyle/>
        <a:p>
          <a:pPr latinLnBrk="1"/>
          <a:endParaRPr lang="ko-KR" altLang="en-US"/>
        </a:p>
      </dgm:t>
    </dgm:pt>
    <dgm:pt modelId="{248A063E-93F9-474C-A19C-3BC8243C1BD3}" type="pres">
      <dgm:prSet presAssocID="{533AAC3E-75B0-4C89-A6B5-2E0B82102283}" presName="Name21" presStyleCnt="0"/>
      <dgm:spPr/>
    </dgm:pt>
    <dgm:pt modelId="{A1DF591E-DA22-4E15-834B-EEF7A8280874}" type="pres">
      <dgm:prSet presAssocID="{533AAC3E-75B0-4C89-A6B5-2E0B82102283}" presName="level2Shape" presStyleLbl="node4" presStyleIdx="5" presStyleCnt="25" custScaleX="138349" custLinFactY="200000" custLinFactNeighborX="4407" custLinFactNeighborY="250454"/>
      <dgm:spPr/>
      <dgm:t>
        <a:bodyPr/>
        <a:lstStyle/>
        <a:p>
          <a:pPr latinLnBrk="1"/>
          <a:endParaRPr lang="ko-KR" altLang="en-US"/>
        </a:p>
      </dgm:t>
    </dgm:pt>
    <dgm:pt modelId="{1CCCEC18-1C99-4234-BA58-409F3199B668}" type="pres">
      <dgm:prSet presAssocID="{533AAC3E-75B0-4C89-A6B5-2E0B82102283}" presName="hierChild3" presStyleCnt="0"/>
      <dgm:spPr/>
    </dgm:pt>
    <dgm:pt modelId="{5E0932B7-3D8C-45CC-8B76-43A32CE55130}" type="pres">
      <dgm:prSet presAssocID="{B62197C3-9D83-4EC9-A7E4-64FFA13E19D5}" presName="Name19" presStyleLbl="parChTrans1D4" presStyleIdx="6" presStyleCnt="25"/>
      <dgm:spPr/>
      <dgm:t>
        <a:bodyPr/>
        <a:lstStyle/>
        <a:p>
          <a:pPr latinLnBrk="1"/>
          <a:endParaRPr lang="ko-KR" altLang="en-US"/>
        </a:p>
      </dgm:t>
    </dgm:pt>
    <dgm:pt modelId="{6A19F2A1-71B4-4810-97E5-95B2390D0F14}" type="pres">
      <dgm:prSet presAssocID="{57A4533E-8967-4948-B7CC-C71143DDDA69}" presName="Name21" presStyleCnt="0"/>
      <dgm:spPr/>
    </dgm:pt>
    <dgm:pt modelId="{0FF72A53-3426-4328-82FB-68AB3426CB13}" type="pres">
      <dgm:prSet presAssocID="{57A4533E-8967-4948-B7CC-C71143DDDA69}" presName="level2Shape" presStyleLbl="node4" presStyleIdx="6" presStyleCnt="25" custLinFactY="200000" custLinFactNeighborX="4407" custLinFactNeighborY="250454"/>
      <dgm:spPr/>
      <dgm:t>
        <a:bodyPr/>
        <a:lstStyle/>
        <a:p>
          <a:pPr latinLnBrk="1"/>
          <a:endParaRPr lang="ko-KR" altLang="en-US"/>
        </a:p>
      </dgm:t>
    </dgm:pt>
    <dgm:pt modelId="{39AC827D-6D13-4F2B-9DD0-212701B69652}" type="pres">
      <dgm:prSet presAssocID="{57A4533E-8967-4948-B7CC-C71143DDDA69}" presName="hierChild3" presStyleCnt="0"/>
      <dgm:spPr/>
    </dgm:pt>
    <dgm:pt modelId="{1A947226-710E-4EFA-9F38-5B38E946DC46}" type="pres">
      <dgm:prSet presAssocID="{B7CF5A35-B790-4E4C-BD54-FEC616C41F31}" presName="Name19" presStyleLbl="parChTrans1D4" presStyleIdx="7" presStyleCnt="25"/>
      <dgm:spPr/>
      <dgm:t>
        <a:bodyPr/>
        <a:lstStyle/>
        <a:p>
          <a:pPr latinLnBrk="1"/>
          <a:endParaRPr lang="ko-KR" altLang="en-US"/>
        </a:p>
      </dgm:t>
    </dgm:pt>
    <dgm:pt modelId="{4AF17DCD-AAA6-42E1-9D60-6DB9BDF7657B}" type="pres">
      <dgm:prSet presAssocID="{A13BA319-36DC-4AA8-9239-94C258D046A9}" presName="Name21" presStyleCnt="0"/>
      <dgm:spPr/>
    </dgm:pt>
    <dgm:pt modelId="{8008210F-AB0B-491B-BAD5-D947B644CFBA}" type="pres">
      <dgm:prSet presAssocID="{A13BA319-36DC-4AA8-9239-94C258D046A9}" presName="level2Shape" presStyleLbl="node4" presStyleIdx="7" presStyleCnt="25" custLinFactY="200000" custLinFactNeighborX="4407" custLinFactNeighborY="250454"/>
      <dgm:spPr/>
      <dgm:t>
        <a:bodyPr/>
        <a:lstStyle/>
        <a:p>
          <a:pPr latinLnBrk="1"/>
          <a:endParaRPr lang="ko-KR" altLang="en-US"/>
        </a:p>
      </dgm:t>
    </dgm:pt>
    <dgm:pt modelId="{54C911C4-70B3-49B5-9802-E1D383C0C021}" type="pres">
      <dgm:prSet presAssocID="{A13BA319-36DC-4AA8-9239-94C258D046A9}" presName="hierChild3" presStyleCnt="0"/>
      <dgm:spPr/>
    </dgm:pt>
    <dgm:pt modelId="{5BFC6163-DAEA-4397-B13A-DE62E409EE31}" type="pres">
      <dgm:prSet presAssocID="{0BF3194B-BA26-4AE9-8CBA-60A89B4B3937}" presName="Name19" presStyleLbl="parChTrans1D4" presStyleIdx="8" presStyleCnt="25"/>
      <dgm:spPr/>
      <dgm:t>
        <a:bodyPr/>
        <a:lstStyle/>
        <a:p>
          <a:pPr latinLnBrk="1"/>
          <a:endParaRPr lang="ko-KR" altLang="en-US"/>
        </a:p>
      </dgm:t>
    </dgm:pt>
    <dgm:pt modelId="{8CCBD19E-55A7-409E-BD73-0894AEF14F5F}" type="pres">
      <dgm:prSet presAssocID="{9116738A-F32E-4E68-945D-F79E9DD8B8DB}" presName="Name21" presStyleCnt="0"/>
      <dgm:spPr/>
    </dgm:pt>
    <dgm:pt modelId="{18CD3B92-21D4-410F-83B8-2B0DACCE9636}" type="pres">
      <dgm:prSet presAssocID="{9116738A-F32E-4E68-945D-F79E9DD8B8DB}" presName="level2Shape" presStyleLbl="node4" presStyleIdx="8" presStyleCnt="25" custLinFactY="200000" custLinFactNeighborX="4407" custLinFactNeighborY="250454"/>
      <dgm:spPr/>
      <dgm:t>
        <a:bodyPr/>
        <a:lstStyle/>
        <a:p>
          <a:pPr latinLnBrk="1"/>
          <a:endParaRPr lang="ko-KR" altLang="en-US"/>
        </a:p>
      </dgm:t>
    </dgm:pt>
    <dgm:pt modelId="{0997EBDA-6FEC-478F-AD64-643D88784C9B}" type="pres">
      <dgm:prSet presAssocID="{9116738A-F32E-4E68-945D-F79E9DD8B8DB}" presName="hierChild3" presStyleCnt="0"/>
      <dgm:spPr/>
    </dgm:pt>
    <dgm:pt modelId="{DDF8C764-28F3-463A-A031-3C7690028EDA}" type="pres">
      <dgm:prSet presAssocID="{ED5D2C9D-87AD-41B5-957F-FC5D4F50550F}" presName="Name19" presStyleLbl="parChTrans1D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8B63F221-115E-4606-8C59-D1B7CDC6BD57}" type="pres">
      <dgm:prSet presAssocID="{A58805C8-16AE-4043-9AEB-7013AA94C7BA}" presName="Name21" presStyleCnt="0"/>
      <dgm:spPr/>
    </dgm:pt>
    <dgm:pt modelId="{89A619F2-5E79-4F7E-B7FE-B69CDB9934BC}" type="pres">
      <dgm:prSet presAssocID="{A58805C8-16AE-4043-9AEB-7013AA94C7BA}" presName="level2Shape" presStyleLbl="node2" presStyleIdx="2" presStyleCnt="3" custScaleX="262399"/>
      <dgm:spPr/>
      <dgm:t>
        <a:bodyPr/>
        <a:lstStyle/>
        <a:p>
          <a:pPr latinLnBrk="1"/>
          <a:endParaRPr lang="ko-KR" altLang="en-US"/>
        </a:p>
      </dgm:t>
    </dgm:pt>
    <dgm:pt modelId="{27EAF4A0-A0B9-468A-B503-180460E98F3D}" type="pres">
      <dgm:prSet presAssocID="{A58805C8-16AE-4043-9AEB-7013AA94C7BA}" presName="hierChild3" presStyleCnt="0"/>
      <dgm:spPr/>
    </dgm:pt>
    <dgm:pt modelId="{6FCD8354-FA68-4E3D-8D25-BE1BCFD4FD5C}" type="pres">
      <dgm:prSet presAssocID="{B0BAF9D7-A70A-40AB-9111-EFA0302F2977}" presName="Name19" presStyleLbl="parChTrans1D3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315E577F-1091-4EF9-A411-697FFC1E8E04}" type="pres">
      <dgm:prSet presAssocID="{3BD1A9CF-BC6D-40D1-BC5F-C422A207AC70}" presName="Name21" presStyleCnt="0"/>
      <dgm:spPr/>
    </dgm:pt>
    <dgm:pt modelId="{195568AB-7B91-4B84-9913-D2DB17421B36}" type="pres">
      <dgm:prSet presAssocID="{3BD1A9CF-BC6D-40D1-BC5F-C422A207AC70}" presName="level2Shape" presStyleLbl="node3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887C8254-6150-48C7-9092-2B194A6AE6E7}" type="pres">
      <dgm:prSet presAssocID="{3BD1A9CF-BC6D-40D1-BC5F-C422A207AC70}" presName="hierChild3" presStyleCnt="0"/>
      <dgm:spPr/>
    </dgm:pt>
    <dgm:pt modelId="{047F3300-BCED-4B77-828C-5F5BC7E550C6}" type="pres">
      <dgm:prSet presAssocID="{C588C4E5-6268-4221-910E-B6D4D155F2C0}" presName="Name19" presStyleLbl="parChTrans1D4" presStyleIdx="9" presStyleCnt="25"/>
      <dgm:spPr/>
      <dgm:t>
        <a:bodyPr/>
        <a:lstStyle/>
        <a:p>
          <a:pPr latinLnBrk="1"/>
          <a:endParaRPr lang="ko-KR" altLang="en-US"/>
        </a:p>
      </dgm:t>
    </dgm:pt>
    <dgm:pt modelId="{E5D952ED-176F-4339-B8DD-C93F24AF9074}" type="pres">
      <dgm:prSet presAssocID="{421AD093-198A-4591-9063-F5C21F18D71A}" presName="Name21" presStyleCnt="0"/>
      <dgm:spPr/>
    </dgm:pt>
    <dgm:pt modelId="{780E9C55-FD12-4666-80B6-32742B8CD0A0}" type="pres">
      <dgm:prSet presAssocID="{421AD093-198A-4591-9063-F5C21F18D71A}" presName="level2Shape" presStyleLbl="node4" presStyleIdx="9" presStyleCnt="25"/>
      <dgm:spPr/>
      <dgm:t>
        <a:bodyPr/>
        <a:lstStyle/>
        <a:p>
          <a:pPr latinLnBrk="1"/>
          <a:endParaRPr lang="ko-KR" altLang="en-US"/>
        </a:p>
      </dgm:t>
    </dgm:pt>
    <dgm:pt modelId="{F592F0BD-7F87-4B94-A53D-9FD4AFFF3B97}" type="pres">
      <dgm:prSet presAssocID="{421AD093-198A-4591-9063-F5C21F18D71A}" presName="hierChild3" presStyleCnt="0"/>
      <dgm:spPr/>
    </dgm:pt>
    <dgm:pt modelId="{47F9D9A6-B378-43D5-B04C-30F241CC5500}" type="pres">
      <dgm:prSet presAssocID="{EF1C893C-B6FB-4DA0-BBAA-2D466FAA732E}" presName="Name19" presStyleLbl="parChTrans1D4" presStyleIdx="10" presStyleCnt="25"/>
      <dgm:spPr/>
      <dgm:t>
        <a:bodyPr/>
        <a:lstStyle/>
        <a:p>
          <a:pPr latinLnBrk="1"/>
          <a:endParaRPr lang="ko-KR" altLang="en-US"/>
        </a:p>
      </dgm:t>
    </dgm:pt>
    <dgm:pt modelId="{4526B77C-F42C-470B-B1C1-4281EE030BCE}" type="pres">
      <dgm:prSet presAssocID="{CBFEAEAB-500E-4DA1-A130-D46EB4C2D742}" presName="Name21" presStyleCnt="0"/>
      <dgm:spPr/>
    </dgm:pt>
    <dgm:pt modelId="{A91E9221-1819-4F6C-86E3-D6745FC77ECA}" type="pres">
      <dgm:prSet presAssocID="{CBFEAEAB-500E-4DA1-A130-D46EB4C2D742}" presName="level2Shape" presStyleLbl="node4" presStyleIdx="10" presStyleCnt="25"/>
      <dgm:spPr/>
      <dgm:t>
        <a:bodyPr/>
        <a:lstStyle/>
        <a:p>
          <a:pPr latinLnBrk="1"/>
          <a:endParaRPr lang="ko-KR" altLang="en-US"/>
        </a:p>
      </dgm:t>
    </dgm:pt>
    <dgm:pt modelId="{2F95850B-3947-48C6-8451-AE575D810F08}" type="pres">
      <dgm:prSet presAssocID="{CBFEAEAB-500E-4DA1-A130-D46EB4C2D742}" presName="hierChild3" presStyleCnt="0"/>
      <dgm:spPr/>
    </dgm:pt>
    <dgm:pt modelId="{7CF52BB7-6B11-4CA4-8D8B-472698454461}" type="pres">
      <dgm:prSet presAssocID="{F2DBBEA9-AF72-4B0B-9F08-9B1B286FA503}" presName="Name19" presStyleLbl="parChTrans1D4" presStyleIdx="11" presStyleCnt="25"/>
      <dgm:spPr/>
      <dgm:t>
        <a:bodyPr/>
        <a:lstStyle/>
        <a:p>
          <a:pPr latinLnBrk="1"/>
          <a:endParaRPr lang="ko-KR" altLang="en-US"/>
        </a:p>
      </dgm:t>
    </dgm:pt>
    <dgm:pt modelId="{F0F7F13A-1B49-45FF-9092-E2ED7C3A9C9E}" type="pres">
      <dgm:prSet presAssocID="{91BFC8CA-E514-4698-8B37-C8949D14C9A7}" presName="Name21" presStyleCnt="0"/>
      <dgm:spPr/>
    </dgm:pt>
    <dgm:pt modelId="{4E7BD353-952F-49C9-8C5F-84153716A6BB}" type="pres">
      <dgm:prSet presAssocID="{91BFC8CA-E514-4698-8B37-C8949D14C9A7}" presName="level2Shape" presStyleLbl="node4" presStyleIdx="11" presStyleCnt="25"/>
      <dgm:spPr/>
      <dgm:t>
        <a:bodyPr/>
        <a:lstStyle/>
        <a:p>
          <a:pPr latinLnBrk="1"/>
          <a:endParaRPr lang="ko-KR" altLang="en-US"/>
        </a:p>
      </dgm:t>
    </dgm:pt>
    <dgm:pt modelId="{443DA9CC-5CCD-463C-9E3D-C30E44E2ADF0}" type="pres">
      <dgm:prSet presAssocID="{91BFC8CA-E514-4698-8B37-C8949D14C9A7}" presName="hierChild3" presStyleCnt="0"/>
      <dgm:spPr/>
    </dgm:pt>
    <dgm:pt modelId="{628BA440-D730-406F-B3C4-9F5A46254569}" type="pres">
      <dgm:prSet presAssocID="{97E3A1B7-96E3-4D15-BE2B-983B551D2E52}" presName="Name19" presStyleLbl="parChTrans1D4" presStyleIdx="12" presStyleCnt="25"/>
      <dgm:spPr/>
      <dgm:t>
        <a:bodyPr/>
        <a:lstStyle/>
        <a:p>
          <a:pPr latinLnBrk="1"/>
          <a:endParaRPr lang="ko-KR" altLang="en-US"/>
        </a:p>
      </dgm:t>
    </dgm:pt>
    <dgm:pt modelId="{C9455819-E04A-43C8-AC5B-A53FCC512712}" type="pres">
      <dgm:prSet presAssocID="{3FAE3732-AABE-4B49-96E0-DAD25A7BEE02}" presName="Name21" presStyleCnt="0"/>
      <dgm:spPr/>
    </dgm:pt>
    <dgm:pt modelId="{87565F9C-250F-41D1-8122-405FAA2F97B7}" type="pres">
      <dgm:prSet presAssocID="{3FAE3732-AABE-4B49-96E0-DAD25A7BEE02}" presName="level2Shape" presStyleLbl="node4" presStyleIdx="12" presStyleCnt="25"/>
      <dgm:spPr/>
      <dgm:t>
        <a:bodyPr/>
        <a:lstStyle/>
        <a:p>
          <a:pPr latinLnBrk="1"/>
          <a:endParaRPr lang="ko-KR" altLang="en-US"/>
        </a:p>
      </dgm:t>
    </dgm:pt>
    <dgm:pt modelId="{BD20D09E-3314-4B50-9E23-0D56024C3444}" type="pres">
      <dgm:prSet presAssocID="{3FAE3732-AABE-4B49-96E0-DAD25A7BEE02}" presName="hierChild3" presStyleCnt="0"/>
      <dgm:spPr/>
    </dgm:pt>
    <dgm:pt modelId="{35822DE2-C8FD-4254-86A2-0D48BA94D1E6}" type="pres">
      <dgm:prSet presAssocID="{46229C08-3C2B-4C86-A3EF-7C57964FA7B9}" presName="Name19" presStyleLbl="parChTrans1D4" presStyleIdx="13" presStyleCnt="25"/>
      <dgm:spPr/>
      <dgm:t>
        <a:bodyPr/>
        <a:lstStyle/>
        <a:p>
          <a:pPr latinLnBrk="1"/>
          <a:endParaRPr lang="ko-KR" altLang="en-US"/>
        </a:p>
      </dgm:t>
    </dgm:pt>
    <dgm:pt modelId="{A945A0BC-DD50-4DD6-8FF8-FA7225C7B276}" type="pres">
      <dgm:prSet presAssocID="{73F3365F-C485-42A2-835A-854B921D9EFB}" presName="Name21" presStyleCnt="0"/>
      <dgm:spPr/>
    </dgm:pt>
    <dgm:pt modelId="{D279FDEB-C1EA-4A62-BCBE-A6E879712DEA}" type="pres">
      <dgm:prSet presAssocID="{73F3365F-C485-42A2-835A-854B921D9EFB}" presName="level2Shape" presStyleLbl="node4" presStyleIdx="13" presStyleCnt="25"/>
      <dgm:spPr/>
      <dgm:t>
        <a:bodyPr/>
        <a:lstStyle/>
        <a:p>
          <a:pPr latinLnBrk="1"/>
          <a:endParaRPr lang="ko-KR" altLang="en-US"/>
        </a:p>
      </dgm:t>
    </dgm:pt>
    <dgm:pt modelId="{F4A8E4F2-7EAE-48B9-8056-0F42E413B7CB}" type="pres">
      <dgm:prSet presAssocID="{73F3365F-C485-42A2-835A-854B921D9EFB}" presName="hierChild3" presStyleCnt="0"/>
      <dgm:spPr/>
    </dgm:pt>
    <dgm:pt modelId="{786B3682-A4DB-429E-8608-6BD6204D60F1}" type="pres">
      <dgm:prSet presAssocID="{30E51D82-A442-4460-80B3-E7378FE03F5E}" presName="Name19" presStyleLbl="parChTrans1D4" presStyleIdx="14" presStyleCnt="25"/>
      <dgm:spPr/>
      <dgm:t>
        <a:bodyPr/>
        <a:lstStyle/>
        <a:p>
          <a:pPr latinLnBrk="1"/>
          <a:endParaRPr lang="ko-KR" altLang="en-US"/>
        </a:p>
      </dgm:t>
    </dgm:pt>
    <dgm:pt modelId="{713290D8-6FAB-460E-8AE3-87D3A81D2CD2}" type="pres">
      <dgm:prSet presAssocID="{0EE659E0-C2E3-4949-9F5E-40F3060984E3}" presName="Name21" presStyleCnt="0"/>
      <dgm:spPr/>
    </dgm:pt>
    <dgm:pt modelId="{C862FEE8-5860-4829-AAC7-51B56D655BC8}" type="pres">
      <dgm:prSet presAssocID="{0EE659E0-C2E3-4949-9F5E-40F3060984E3}" presName="level2Shape" presStyleLbl="node4" presStyleIdx="14" presStyleCnt="25"/>
      <dgm:spPr/>
      <dgm:t>
        <a:bodyPr/>
        <a:lstStyle/>
        <a:p>
          <a:pPr latinLnBrk="1"/>
          <a:endParaRPr lang="ko-KR" altLang="en-US"/>
        </a:p>
      </dgm:t>
    </dgm:pt>
    <dgm:pt modelId="{BCF1141E-E38A-4B99-87B1-8A43738C777C}" type="pres">
      <dgm:prSet presAssocID="{0EE659E0-C2E3-4949-9F5E-40F3060984E3}" presName="hierChild3" presStyleCnt="0"/>
      <dgm:spPr/>
    </dgm:pt>
    <dgm:pt modelId="{C03865AE-34CC-4AD3-9720-6D9DB93BDA92}" type="pres">
      <dgm:prSet presAssocID="{70E0FF0C-119B-4D5C-A563-CFDEBF812908}" presName="Name19" presStyleLbl="parChTrans1D4" presStyleIdx="15" presStyleCnt="25"/>
      <dgm:spPr/>
      <dgm:t>
        <a:bodyPr/>
        <a:lstStyle/>
        <a:p>
          <a:pPr latinLnBrk="1"/>
          <a:endParaRPr lang="ko-KR" altLang="en-US"/>
        </a:p>
      </dgm:t>
    </dgm:pt>
    <dgm:pt modelId="{D2B06B8D-1319-4642-B975-152DDE7B06E4}" type="pres">
      <dgm:prSet presAssocID="{2C5B79A6-955D-4EEF-8646-65CEDFFDC815}" presName="Name21" presStyleCnt="0"/>
      <dgm:spPr/>
    </dgm:pt>
    <dgm:pt modelId="{F6D299B3-EEDE-4A64-8129-F88FB4F950C8}" type="pres">
      <dgm:prSet presAssocID="{2C5B79A6-955D-4EEF-8646-65CEDFFDC815}" presName="level2Shape" presStyleLbl="node4" presStyleIdx="15" presStyleCnt="25"/>
      <dgm:spPr/>
      <dgm:t>
        <a:bodyPr/>
        <a:lstStyle/>
        <a:p>
          <a:pPr latinLnBrk="1"/>
          <a:endParaRPr lang="ko-KR" altLang="en-US"/>
        </a:p>
      </dgm:t>
    </dgm:pt>
    <dgm:pt modelId="{ED60D130-6D41-4769-87AD-4535F34D7264}" type="pres">
      <dgm:prSet presAssocID="{2C5B79A6-955D-4EEF-8646-65CEDFFDC815}" presName="hierChild3" presStyleCnt="0"/>
      <dgm:spPr/>
    </dgm:pt>
    <dgm:pt modelId="{256DEFB2-8F26-43DF-9551-41F5CB6D1933}" type="pres">
      <dgm:prSet presAssocID="{C81A3352-CB89-46AC-9434-3574BAC33F18}" presName="Name19" presStyleLbl="parChTrans1D4" presStyleIdx="16" presStyleCnt="25"/>
      <dgm:spPr/>
      <dgm:t>
        <a:bodyPr/>
        <a:lstStyle/>
        <a:p>
          <a:pPr latinLnBrk="1"/>
          <a:endParaRPr lang="ko-KR" altLang="en-US"/>
        </a:p>
      </dgm:t>
    </dgm:pt>
    <dgm:pt modelId="{2CBD8718-1C43-4BAC-A9E5-E47663229E05}" type="pres">
      <dgm:prSet presAssocID="{5AA85AD3-ED4D-490D-8D1A-321CC3552557}" presName="Name21" presStyleCnt="0"/>
      <dgm:spPr/>
    </dgm:pt>
    <dgm:pt modelId="{4681967A-9150-4829-8067-B9D5EE822671}" type="pres">
      <dgm:prSet presAssocID="{5AA85AD3-ED4D-490D-8D1A-321CC3552557}" presName="level2Shape" presStyleLbl="node4" presStyleIdx="16" presStyleCnt="25"/>
      <dgm:spPr/>
      <dgm:t>
        <a:bodyPr/>
        <a:lstStyle/>
        <a:p>
          <a:pPr latinLnBrk="1"/>
          <a:endParaRPr lang="ko-KR" altLang="en-US"/>
        </a:p>
      </dgm:t>
    </dgm:pt>
    <dgm:pt modelId="{B25DE548-FBF7-4835-83D8-ABA66C45DB1A}" type="pres">
      <dgm:prSet presAssocID="{5AA85AD3-ED4D-490D-8D1A-321CC3552557}" presName="hierChild3" presStyleCnt="0"/>
      <dgm:spPr/>
    </dgm:pt>
    <dgm:pt modelId="{76B51A39-64AE-4C20-B0C8-30141BF26037}" type="pres">
      <dgm:prSet presAssocID="{C8080A7D-999A-4DF8-9893-6341B2CEE543}" presName="Name19" presStyleLbl="parChTrans1D4" presStyleIdx="17" presStyleCnt="25"/>
      <dgm:spPr/>
      <dgm:t>
        <a:bodyPr/>
        <a:lstStyle/>
        <a:p>
          <a:pPr latinLnBrk="1"/>
          <a:endParaRPr lang="ko-KR" altLang="en-US"/>
        </a:p>
      </dgm:t>
    </dgm:pt>
    <dgm:pt modelId="{F084473D-8EBA-42D6-AFBE-002B09335638}" type="pres">
      <dgm:prSet presAssocID="{14965321-C237-4088-846E-633D916E5836}" presName="Name21" presStyleCnt="0"/>
      <dgm:spPr/>
    </dgm:pt>
    <dgm:pt modelId="{EA56A60B-A49A-456D-8DF3-19F1B83777C0}" type="pres">
      <dgm:prSet presAssocID="{14965321-C237-4088-846E-633D916E5836}" presName="level2Shape" presStyleLbl="node4" presStyleIdx="17" presStyleCnt="25"/>
      <dgm:spPr/>
      <dgm:t>
        <a:bodyPr/>
        <a:lstStyle/>
        <a:p>
          <a:pPr latinLnBrk="1"/>
          <a:endParaRPr lang="ko-KR" altLang="en-US"/>
        </a:p>
      </dgm:t>
    </dgm:pt>
    <dgm:pt modelId="{85B42649-5C10-43D6-BA31-B91ED447EC7D}" type="pres">
      <dgm:prSet presAssocID="{14965321-C237-4088-846E-633D916E5836}" presName="hierChild3" presStyleCnt="0"/>
      <dgm:spPr/>
    </dgm:pt>
    <dgm:pt modelId="{151149C1-1724-4829-B8EF-59321A8FAB3D}" type="pres">
      <dgm:prSet presAssocID="{AFBD0384-AF41-417E-A821-58B0895985A8}" presName="Name19" presStyleLbl="parChTrans1D4" presStyleIdx="18" presStyleCnt="25"/>
      <dgm:spPr/>
      <dgm:t>
        <a:bodyPr/>
        <a:lstStyle/>
        <a:p>
          <a:pPr latinLnBrk="1"/>
          <a:endParaRPr lang="ko-KR" altLang="en-US"/>
        </a:p>
      </dgm:t>
    </dgm:pt>
    <dgm:pt modelId="{16626D3A-F251-4D5D-9C2A-1AF314B0BD33}" type="pres">
      <dgm:prSet presAssocID="{D8123A73-C4B3-4023-9F26-B3AE9604AFD3}" presName="Name21" presStyleCnt="0"/>
      <dgm:spPr/>
    </dgm:pt>
    <dgm:pt modelId="{472DBFEA-2737-4F35-9FEA-0C7CFEE4BD70}" type="pres">
      <dgm:prSet presAssocID="{D8123A73-C4B3-4023-9F26-B3AE9604AFD3}" presName="level2Shape" presStyleLbl="node4" presStyleIdx="18" presStyleCnt="25"/>
      <dgm:spPr/>
      <dgm:t>
        <a:bodyPr/>
        <a:lstStyle/>
        <a:p>
          <a:pPr latinLnBrk="1"/>
          <a:endParaRPr lang="ko-KR" altLang="en-US"/>
        </a:p>
      </dgm:t>
    </dgm:pt>
    <dgm:pt modelId="{1B449BB0-52A7-42C2-8B2C-3D20F9765DA9}" type="pres">
      <dgm:prSet presAssocID="{D8123A73-C4B3-4023-9F26-B3AE9604AFD3}" presName="hierChild3" presStyleCnt="0"/>
      <dgm:spPr/>
    </dgm:pt>
    <dgm:pt modelId="{A84CBA98-2A07-4B96-B3B5-B3EDB89EAB0C}" type="pres">
      <dgm:prSet presAssocID="{46BA0496-691B-411F-96D9-6B3CB3A1FE11}" presName="Name19" presStyleLbl="parChTrans1D4" presStyleIdx="19" presStyleCnt="25"/>
      <dgm:spPr/>
      <dgm:t>
        <a:bodyPr/>
        <a:lstStyle/>
        <a:p>
          <a:pPr latinLnBrk="1"/>
          <a:endParaRPr lang="ko-KR" altLang="en-US"/>
        </a:p>
      </dgm:t>
    </dgm:pt>
    <dgm:pt modelId="{7DDCDC21-987B-445C-96DB-E912E6BEAB22}" type="pres">
      <dgm:prSet presAssocID="{CEE0FB9B-F2B3-4B55-A0B8-E5966C8939B7}" presName="Name21" presStyleCnt="0"/>
      <dgm:spPr/>
    </dgm:pt>
    <dgm:pt modelId="{464C70FA-3779-4BD5-AF61-5BB7A9FC7280}" type="pres">
      <dgm:prSet presAssocID="{CEE0FB9B-F2B3-4B55-A0B8-E5966C8939B7}" presName="level2Shape" presStyleLbl="node4" presStyleIdx="19" presStyleCnt="25"/>
      <dgm:spPr/>
      <dgm:t>
        <a:bodyPr/>
        <a:lstStyle/>
        <a:p>
          <a:pPr latinLnBrk="1"/>
          <a:endParaRPr lang="ko-KR" altLang="en-US"/>
        </a:p>
      </dgm:t>
    </dgm:pt>
    <dgm:pt modelId="{84C79B6B-3E37-465E-9696-636A1FCA9710}" type="pres">
      <dgm:prSet presAssocID="{CEE0FB9B-F2B3-4B55-A0B8-E5966C8939B7}" presName="hierChild3" presStyleCnt="0"/>
      <dgm:spPr/>
    </dgm:pt>
    <dgm:pt modelId="{30C5ADDF-5DD1-480F-87CA-410CEC423FA0}" type="pres">
      <dgm:prSet presAssocID="{BB2256DD-EBAA-46E6-9571-B986FA721A0F}" presName="Name19" presStyleLbl="parChTrans1D4" presStyleIdx="20" presStyleCnt="25"/>
      <dgm:spPr/>
      <dgm:t>
        <a:bodyPr/>
        <a:lstStyle/>
        <a:p>
          <a:pPr latinLnBrk="1"/>
          <a:endParaRPr lang="ko-KR" altLang="en-US"/>
        </a:p>
      </dgm:t>
    </dgm:pt>
    <dgm:pt modelId="{9A2A49CE-B463-49A7-88DE-EA10FE2582C8}" type="pres">
      <dgm:prSet presAssocID="{8401D36F-F5AB-40DF-AD3B-A0DC930236D5}" presName="Name21" presStyleCnt="0"/>
      <dgm:spPr/>
    </dgm:pt>
    <dgm:pt modelId="{23C6B964-C8BB-40B2-86FD-9EBBAD5EE29F}" type="pres">
      <dgm:prSet presAssocID="{8401D36F-F5AB-40DF-AD3B-A0DC930236D5}" presName="level2Shape" presStyleLbl="node4" presStyleIdx="20" presStyleCnt="25"/>
      <dgm:spPr/>
      <dgm:t>
        <a:bodyPr/>
        <a:lstStyle/>
        <a:p>
          <a:pPr latinLnBrk="1"/>
          <a:endParaRPr lang="ko-KR" altLang="en-US"/>
        </a:p>
      </dgm:t>
    </dgm:pt>
    <dgm:pt modelId="{641853DC-A65C-4ADE-98D5-FAF91A1C8C1D}" type="pres">
      <dgm:prSet presAssocID="{8401D36F-F5AB-40DF-AD3B-A0DC930236D5}" presName="hierChild3" presStyleCnt="0"/>
      <dgm:spPr/>
    </dgm:pt>
    <dgm:pt modelId="{02C81B14-C847-4106-ADDF-F0AA74454927}" type="pres">
      <dgm:prSet presAssocID="{B6790E1C-D202-4D2B-8DE4-5C8358EDE780}" presName="Name19" presStyleLbl="parChTrans1D4" presStyleIdx="21" presStyleCnt="25"/>
      <dgm:spPr/>
      <dgm:t>
        <a:bodyPr/>
        <a:lstStyle/>
        <a:p>
          <a:pPr latinLnBrk="1"/>
          <a:endParaRPr lang="ko-KR" altLang="en-US"/>
        </a:p>
      </dgm:t>
    </dgm:pt>
    <dgm:pt modelId="{B291F1C7-4946-4B9A-AFD5-AD9ACDF6107B}" type="pres">
      <dgm:prSet presAssocID="{B48CF58D-C3A4-4EA8-BFB3-57B7BDBEE68A}" presName="Name21" presStyleCnt="0"/>
      <dgm:spPr/>
    </dgm:pt>
    <dgm:pt modelId="{D16EA1B2-0D40-4B13-B266-B2EE1C7DDE25}" type="pres">
      <dgm:prSet presAssocID="{B48CF58D-C3A4-4EA8-BFB3-57B7BDBEE68A}" presName="level2Shape" presStyleLbl="node4" presStyleIdx="21" presStyleCnt="25"/>
      <dgm:spPr/>
      <dgm:t>
        <a:bodyPr/>
        <a:lstStyle/>
        <a:p>
          <a:pPr latinLnBrk="1"/>
          <a:endParaRPr lang="ko-KR" altLang="en-US"/>
        </a:p>
      </dgm:t>
    </dgm:pt>
    <dgm:pt modelId="{B28090F3-5ADB-4E7A-A827-149164EE1C8B}" type="pres">
      <dgm:prSet presAssocID="{B48CF58D-C3A4-4EA8-BFB3-57B7BDBEE68A}" presName="hierChild3" presStyleCnt="0"/>
      <dgm:spPr/>
    </dgm:pt>
    <dgm:pt modelId="{D033B4F5-0373-4940-B836-C89EABBDC084}" type="pres">
      <dgm:prSet presAssocID="{C432023F-02FF-471F-901E-59BCAD61D208}" presName="Name19" presStyleLbl="parChTrans1D4" presStyleIdx="22" presStyleCnt="25"/>
      <dgm:spPr/>
      <dgm:t>
        <a:bodyPr/>
        <a:lstStyle/>
        <a:p>
          <a:pPr latinLnBrk="1"/>
          <a:endParaRPr lang="ko-KR" altLang="en-US"/>
        </a:p>
      </dgm:t>
    </dgm:pt>
    <dgm:pt modelId="{E891D6D3-1D0F-4065-AF4A-A472E40B4010}" type="pres">
      <dgm:prSet presAssocID="{4648F5FB-C99D-43FB-990A-5884D3E64B95}" presName="Name21" presStyleCnt="0"/>
      <dgm:spPr/>
    </dgm:pt>
    <dgm:pt modelId="{228481E4-4A33-40EA-9597-256601071A79}" type="pres">
      <dgm:prSet presAssocID="{4648F5FB-C99D-43FB-990A-5884D3E64B95}" presName="level2Shape" presStyleLbl="node4" presStyleIdx="22" presStyleCnt="25"/>
      <dgm:spPr/>
      <dgm:t>
        <a:bodyPr/>
        <a:lstStyle/>
        <a:p>
          <a:pPr latinLnBrk="1"/>
          <a:endParaRPr lang="ko-KR" altLang="en-US"/>
        </a:p>
      </dgm:t>
    </dgm:pt>
    <dgm:pt modelId="{3DCAD483-A696-4372-A1BE-FF5D4CFFEAB4}" type="pres">
      <dgm:prSet presAssocID="{4648F5FB-C99D-43FB-990A-5884D3E64B95}" presName="hierChild3" presStyleCnt="0"/>
      <dgm:spPr/>
    </dgm:pt>
    <dgm:pt modelId="{9A7EA09A-3464-4143-BFCD-9701A739B2D2}" type="pres">
      <dgm:prSet presAssocID="{24C9777A-FD02-48DE-AB49-B849AA4D5A48}" presName="Name19" presStyleLbl="parChTrans1D4" presStyleIdx="23" presStyleCnt="25"/>
      <dgm:spPr/>
      <dgm:t>
        <a:bodyPr/>
        <a:lstStyle/>
        <a:p>
          <a:pPr latinLnBrk="1"/>
          <a:endParaRPr lang="ko-KR" altLang="en-US"/>
        </a:p>
      </dgm:t>
    </dgm:pt>
    <dgm:pt modelId="{AE186E8C-0AEE-4FE2-B9FC-FE959F479189}" type="pres">
      <dgm:prSet presAssocID="{6F208128-8D02-4065-9C88-3C528ABD236B}" presName="Name21" presStyleCnt="0"/>
      <dgm:spPr/>
    </dgm:pt>
    <dgm:pt modelId="{66AB1DEB-944C-4D63-B045-400FA131F05C}" type="pres">
      <dgm:prSet presAssocID="{6F208128-8D02-4065-9C88-3C528ABD236B}" presName="level2Shape" presStyleLbl="node4" presStyleIdx="23" presStyleCnt="25"/>
      <dgm:spPr/>
      <dgm:t>
        <a:bodyPr/>
        <a:lstStyle/>
        <a:p>
          <a:pPr latinLnBrk="1"/>
          <a:endParaRPr lang="ko-KR" altLang="en-US"/>
        </a:p>
      </dgm:t>
    </dgm:pt>
    <dgm:pt modelId="{1FDD3488-CDB0-4062-9231-A48AA7EF7F84}" type="pres">
      <dgm:prSet presAssocID="{6F208128-8D02-4065-9C88-3C528ABD236B}" presName="hierChild3" presStyleCnt="0"/>
      <dgm:spPr/>
    </dgm:pt>
    <dgm:pt modelId="{75F2CC39-F73D-4DC2-B74E-B7556F3DB6AF}" type="pres">
      <dgm:prSet presAssocID="{A8861D52-6691-4A98-AC2C-E09E666B6F1B}" presName="Name19" presStyleLbl="parChTrans1D4" presStyleIdx="24" presStyleCnt="25"/>
      <dgm:spPr/>
      <dgm:t>
        <a:bodyPr/>
        <a:lstStyle/>
        <a:p>
          <a:pPr latinLnBrk="1"/>
          <a:endParaRPr lang="ko-KR" altLang="en-US"/>
        </a:p>
      </dgm:t>
    </dgm:pt>
    <dgm:pt modelId="{018CF5AA-EDFE-456D-9CC8-C4EA1C2448BD}" type="pres">
      <dgm:prSet presAssocID="{D941B402-6D69-43AF-A705-7231638D66A2}" presName="Name21" presStyleCnt="0"/>
      <dgm:spPr/>
    </dgm:pt>
    <dgm:pt modelId="{4FBC9AC5-1830-4CCA-A4FF-D54CEA3C6563}" type="pres">
      <dgm:prSet presAssocID="{D941B402-6D69-43AF-A705-7231638D66A2}" presName="level2Shape" presStyleLbl="node4" presStyleIdx="24" presStyleCnt="25"/>
      <dgm:spPr/>
      <dgm:t>
        <a:bodyPr/>
        <a:lstStyle/>
        <a:p>
          <a:pPr latinLnBrk="1"/>
          <a:endParaRPr lang="ko-KR" altLang="en-US"/>
        </a:p>
      </dgm:t>
    </dgm:pt>
    <dgm:pt modelId="{480D91D9-1966-449A-8E58-5F866A6E2734}" type="pres">
      <dgm:prSet presAssocID="{D941B402-6D69-43AF-A705-7231638D66A2}" presName="hierChild3" presStyleCnt="0"/>
      <dgm:spPr/>
    </dgm:pt>
    <dgm:pt modelId="{EA2FA3F6-4BC3-4042-858A-363A013D3575}" type="pres">
      <dgm:prSet presAssocID="{F6F6F90D-0DA7-4F1F-88A7-755F991E512B}" presName="bgShapesFlow" presStyleCnt="0"/>
      <dgm:spPr/>
    </dgm:pt>
  </dgm:ptLst>
  <dgm:cxnLst>
    <dgm:cxn modelId="{F5AC498A-9DF9-44B6-AB9F-46621DC77F9E}" type="presOf" srcId="{3FAE3732-AABE-4B49-96E0-DAD25A7BEE02}" destId="{87565F9C-250F-41D1-8122-405FAA2F97B7}" srcOrd="0" destOrd="0" presId="urn:microsoft.com/office/officeart/2005/8/layout/hierarchy6"/>
    <dgm:cxn modelId="{967F0B0F-8564-4EE1-9571-CAFF342C6D38}" type="presOf" srcId="{70E0FF0C-119B-4D5C-A563-CFDEBF812908}" destId="{C03865AE-34CC-4AD3-9720-6D9DB93BDA92}" srcOrd="0" destOrd="0" presId="urn:microsoft.com/office/officeart/2005/8/layout/hierarchy6"/>
    <dgm:cxn modelId="{F8579598-2E1A-4E99-92FD-BABA6B2A0F8B}" type="presOf" srcId="{3BD1A9CF-BC6D-40D1-BC5F-C422A207AC70}" destId="{195568AB-7B91-4B84-9913-D2DB17421B36}" srcOrd="0" destOrd="0" presId="urn:microsoft.com/office/officeart/2005/8/layout/hierarchy6"/>
    <dgm:cxn modelId="{94EE4186-20EF-4D3F-B263-1030D3246698}" srcId="{38E2B19A-F6C0-4FA2-BC54-EDDF0A4082FF}" destId="{32E062F1-23FA-417F-A4CC-1B3C4A508660}" srcOrd="0" destOrd="0" parTransId="{CE2F4656-AB7A-43F6-91C5-8EC6FA74780F}" sibTransId="{C0C65611-2B0A-46C4-8195-18D2A701E175}"/>
    <dgm:cxn modelId="{220A138E-C78A-40E9-ADED-F4C4160F65AF}" type="presOf" srcId="{57A4533E-8967-4948-B7CC-C71143DDDA69}" destId="{0FF72A53-3426-4328-82FB-68AB3426CB13}" srcOrd="0" destOrd="0" presId="urn:microsoft.com/office/officeart/2005/8/layout/hierarchy6"/>
    <dgm:cxn modelId="{0C91810E-E4D9-4E7F-A60C-B111EF32473E}" srcId="{BAA89146-7667-4971-BFD9-BCF6982A68C3}" destId="{B95675AB-8FF7-4872-ACFC-D9C2C9C1B601}" srcOrd="1" destOrd="0" parTransId="{8D552079-B431-4E8A-BDD0-F2DEF893A369}" sibTransId="{FCF4D123-8D4F-4F44-BA43-E72EE7E52615}"/>
    <dgm:cxn modelId="{D271B8E2-A826-47F9-B914-B900EBB34F8F}" type="presOf" srcId="{A58805C8-16AE-4043-9AEB-7013AA94C7BA}" destId="{89A619F2-5E79-4F7E-B7FE-B69CDB9934BC}" srcOrd="0" destOrd="0" presId="urn:microsoft.com/office/officeart/2005/8/layout/hierarchy6"/>
    <dgm:cxn modelId="{BD3B41C2-6827-46C1-8403-1ADE7F64D439}" type="presOf" srcId="{CE2F4656-AB7A-43F6-91C5-8EC6FA74780F}" destId="{4588ACD1-C468-4FE7-B3AA-C3166F370241}" srcOrd="0" destOrd="0" presId="urn:microsoft.com/office/officeart/2005/8/layout/hierarchy6"/>
    <dgm:cxn modelId="{DBCF31DA-A007-4287-804F-9C41F2B971F9}" srcId="{B48CF58D-C3A4-4EA8-BFB3-57B7BDBEE68A}" destId="{4648F5FB-C99D-43FB-990A-5884D3E64B95}" srcOrd="0" destOrd="0" parTransId="{C432023F-02FF-471F-901E-59BCAD61D208}" sibTransId="{B33170BB-FE89-4E4D-969F-5CD44ACC135F}"/>
    <dgm:cxn modelId="{052DFD5F-DB9E-4D8A-BF2B-ECA90084B648}" srcId="{421AD093-198A-4591-9063-F5C21F18D71A}" destId="{2C5B79A6-955D-4EEF-8646-65CEDFFDC815}" srcOrd="1" destOrd="0" parTransId="{70E0FF0C-119B-4D5C-A563-CFDEBF812908}" sibTransId="{3D6E4BC8-4A39-4A18-B3B8-5DC31F7E2206}"/>
    <dgm:cxn modelId="{70C35E8E-C298-4ED4-B2E8-AF227A7D567D}" srcId="{0D293E1C-ECBF-4F7B-8FBF-D5C68ED15841}" destId="{2E614872-E981-47D0-B0C2-B6B21161338C}" srcOrd="1" destOrd="0" parTransId="{EA42A62E-E13B-46EC-A1F0-98CA742FD162}" sibTransId="{62E21852-206A-4C5C-8178-AF982C68E174}"/>
    <dgm:cxn modelId="{A82C1A81-8839-4141-BFAD-783A0536378A}" type="presOf" srcId="{32E062F1-23FA-417F-A4CC-1B3C4A508660}" destId="{74DF177D-502C-44BB-A616-D146F5C2F556}" srcOrd="0" destOrd="0" presId="urn:microsoft.com/office/officeart/2005/8/layout/hierarchy6"/>
    <dgm:cxn modelId="{4DA3AEFB-5E53-4384-8F48-A8B27F413335}" type="presOf" srcId="{2A2E89D3-A899-4EE9-BFAF-0E889FC501DA}" destId="{5BA5A145-B1D6-40BD-AA86-75B9153428A7}" srcOrd="0" destOrd="0" presId="urn:microsoft.com/office/officeart/2005/8/layout/hierarchy6"/>
    <dgm:cxn modelId="{A3DA1500-9FE6-48C0-8E31-8EFC8BEDAF33}" type="presOf" srcId="{9B7BF957-02CE-440E-9308-B7282B31C6A7}" destId="{48075FA3-70C7-4142-9292-F52692264100}" srcOrd="0" destOrd="0" presId="urn:microsoft.com/office/officeart/2005/8/layout/hierarchy6"/>
    <dgm:cxn modelId="{FC0CF7D4-F690-40AA-BB8F-54578014E1DA}" srcId="{2E614872-E981-47D0-B0C2-B6B21161338C}" destId="{533AAC3E-75B0-4C89-A6B5-2E0B82102283}" srcOrd="0" destOrd="0" parTransId="{5052A925-B02F-416D-9B06-8030D2FAA6D1}" sibTransId="{66EE5C64-0738-4C87-BA8C-4E6812344065}"/>
    <dgm:cxn modelId="{0E9F9644-8C9B-454F-AB1C-BA75C77A8F3D}" type="presOf" srcId="{F6F6F90D-0DA7-4F1F-88A7-755F991E512B}" destId="{F27D0B03-5C92-4684-A47A-442431445143}" srcOrd="0" destOrd="0" presId="urn:microsoft.com/office/officeart/2005/8/layout/hierarchy6"/>
    <dgm:cxn modelId="{6797ADC8-64EC-441E-B087-073C6F4CA32A}" type="presOf" srcId="{F1A45118-8D03-4D94-8D26-5B94640BABFC}" destId="{CFDBA67F-D73B-41F4-9C69-B4BC8E95AF0D}" srcOrd="0" destOrd="0" presId="urn:microsoft.com/office/officeart/2005/8/layout/hierarchy6"/>
    <dgm:cxn modelId="{061729CA-C5B5-4EAE-82AA-F80DC803D9C0}" type="presOf" srcId="{B62197C3-9D83-4EC9-A7E4-64FFA13E19D5}" destId="{5E0932B7-3D8C-45CC-8B76-43A32CE55130}" srcOrd="0" destOrd="0" presId="urn:microsoft.com/office/officeart/2005/8/layout/hierarchy6"/>
    <dgm:cxn modelId="{C6DAEBCE-A4AC-44F1-8500-CAF902545002}" srcId="{A58805C8-16AE-4043-9AEB-7013AA94C7BA}" destId="{3BD1A9CF-BC6D-40D1-BC5F-C422A207AC70}" srcOrd="0" destOrd="0" parTransId="{B0BAF9D7-A70A-40AB-9111-EFA0302F2977}" sibTransId="{A4AFA544-CE3F-4E85-9B2B-92F12D305248}"/>
    <dgm:cxn modelId="{1ABFA238-4F0D-4F5C-B602-8D05EF28F3A3}" type="presOf" srcId="{4648F5FB-C99D-43FB-990A-5884D3E64B95}" destId="{228481E4-4A33-40EA-9597-256601071A79}" srcOrd="0" destOrd="0" presId="urn:microsoft.com/office/officeart/2005/8/layout/hierarchy6"/>
    <dgm:cxn modelId="{9761A518-B778-4F39-9E34-864B2AB7EDFB}" srcId="{8401D36F-F5AB-40DF-AD3B-A0DC930236D5}" destId="{B48CF58D-C3A4-4EA8-BFB3-57B7BDBEE68A}" srcOrd="0" destOrd="0" parTransId="{B6790E1C-D202-4D2B-8DE4-5C8358EDE780}" sibTransId="{A444A90C-3003-4636-BB5A-B90BDBC4FD55}"/>
    <dgm:cxn modelId="{4B9CD337-B240-4548-B6BC-22B88977084F}" srcId="{2C5B79A6-955D-4EEF-8646-65CEDFFDC815}" destId="{5AA85AD3-ED4D-490D-8D1A-321CC3552557}" srcOrd="0" destOrd="0" parTransId="{C81A3352-CB89-46AC-9434-3574BAC33F18}" sibTransId="{01720620-E005-4C63-ADDA-2EE09D0888B9}"/>
    <dgm:cxn modelId="{CF5AE3C5-E2D8-454E-9FC9-2958B65D02A1}" type="presOf" srcId="{B48CF58D-C3A4-4EA8-BFB3-57B7BDBEE68A}" destId="{D16EA1B2-0D40-4B13-B266-B2EE1C7DDE25}" srcOrd="0" destOrd="0" presId="urn:microsoft.com/office/officeart/2005/8/layout/hierarchy6"/>
    <dgm:cxn modelId="{42DBC6A0-BA67-4288-A363-6D6ACD2B422B}" type="presOf" srcId="{46BA0496-691B-411F-96D9-6B3CB3A1FE11}" destId="{A84CBA98-2A07-4B96-B3B5-B3EDB89EAB0C}" srcOrd="0" destOrd="0" presId="urn:microsoft.com/office/officeart/2005/8/layout/hierarchy6"/>
    <dgm:cxn modelId="{3518E960-F25D-41D2-8BEB-9E8525243897}" srcId="{B48CF58D-C3A4-4EA8-BFB3-57B7BDBEE68A}" destId="{D941B402-6D69-43AF-A705-7231638D66A2}" srcOrd="2" destOrd="0" parTransId="{A8861D52-6691-4A98-AC2C-E09E666B6F1B}" sibTransId="{6162DC94-747C-44DC-B296-BC3254224266}"/>
    <dgm:cxn modelId="{BFC66436-6F42-40FF-A469-008C5F110E55}" srcId="{BAA89146-7667-4971-BFD9-BCF6982A68C3}" destId="{3E537C44-5F0F-49EC-9EE6-A130DA10BC7C}" srcOrd="0" destOrd="0" parTransId="{C63825D5-7E1C-4616-9304-7FCF304102BF}" sibTransId="{13CDA9C2-BDE5-4A19-BF46-B3993956C60A}"/>
    <dgm:cxn modelId="{B810AEFF-1DA1-4AE3-8EC4-FA6B5B96E46F}" type="presOf" srcId="{A13BA319-36DC-4AA8-9239-94C258D046A9}" destId="{8008210F-AB0B-491B-BAD5-D947B644CFBA}" srcOrd="0" destOrd="0" presId="urn:microsoft.com/office/officeart/2005/8/layout/hierarchy6"/>
    <dgm:cxn modelId="{620F7554-B052-48D6-9CF1-0AA6F0D4A866}" type="presOf" srcId="{0BF3194B-BA26-4AE9-8CBA-60A89B4B3937}" destId="{5BFC6163-DAEA-4397-B13A-DE62E409EE31}" srcOrd="0" destOrd="0" presId="urn:microsoft.com/office/officeart/2005/8/layout/hierarchy6"/>
    <dgm:cxn modelId="{2DD72878-0E61-45A7-B203-D1E84A5427E7}" srcId="{5AA85AD3-ED4D-490D-8D1A-321CC3552557}" destId="{CEE0FB9B-F2B3-4B55-A0B8-E5966C8939B7}" srcOrd="2" destOrd="0" parTransId="{46BA0496-691B-411F-96D9-6B3CB3A1FE11}" sibTransId="{D69C9B25-CB47-4801-8956-710FF6C47948}"/>
    <dgm:cxn modelId="{BBFD7116-7F60-43CA-9919-32772DE368FF}" srcId="{421AD093-198A-4591-9063-F5C21F18D71A}" destId="{CBFEAEAB-500E-4DA1-A130-D46EB4C2D742}" srcOrd="0" destOrd="0" parTransId="{EF1C893C-B6FB-4DA0-BBAA-2D466FAA732E}" sibTransId="{55C4CD3A-5BAE-4A43-8480-6BB2083B4B09}"/>
    <dgm:cxn modelId="{48DB0FE4-F3EB-4F6D-90DA-F7F23C9CE731}" srcId="{421AD093-198A-4591-9063-F5C21F18D71A}" destId="{8401D36F-F5AB-40DF-AD3B-A0DC930236D5}" srcOrd="2" destOrd="0" parTransId="{BB2256DD-EBAA-46E6-9571-B986FA721A0F}" sibTransId="{AC28B330-00B6-4C47-BE87-F3B161501DBD}"/>
    <dgm:cxn modelId="{50E460C8-2D22-4719-8CA7-DC3115922BFD}" type="presOf" srcId="{46229C08-3C2B-4C86-A3EF-7C57964FA7B9}" destId="{35822DE2-C8FD-4254-86A2-0D48BA94D1E6}" srcOrd="0" destOrd="0" presId="urn:microsoft.com/office/officeart/2005/8/layout/hierarchy6"/>
    <dgm:cxn modelId="{57CE3CD4-80BD-4113-A797-96AA62904BC1}" type="presOf" srcId="{EA42A62E-E13B-46EC-A1F0-98CA742FD162}" destId="{CD624DF0-6F2B-40AF-944F-05FDD96AEE60}" srcOrd="0" destOrd="0" presId="urn:microsoft.com/office/officeart/2005/8/layout/hierarchy6"/>
    <dgm:cxn modelId="{FEBFBE12-3980-4C99-B950-E94C52E831C2}" type="presOf" srcId="{91BFC8CA-E514-4698-8B37-C8949D14C9A7}" destId="{4E7BD353-952F-49C9-8C5F-84153716A6BB}" srcOrd="0" destOrd="0" presId="urn:microsoft.com/office/officeart/2005/8/layout/hierarchy6"/>
    <dgm:cxn modelId="{680B2DF4-B2C8-46E7-B6BB-C9F699BF2C7C}" type="presOf" srcId="{A8861D52-6691-4A98-AC2C-E09E666B6F1B}" destId="{75F2CC39-F73D-4DC2-B74E-B7556F3DB6AF}" srcOrd="0" destOrd="0" presId="urn:microsoft.com/office/officeart/2005/8/layout/hierarchy6"/>
    <dgm:cxn modelId="{D96DCBD9-C300-43A8-9FA5-FD9D2FC4C466}" srcId="{38E2B19A-F6C0-4FA2-BC54-EDDF0A4082FF}" destId="{BAA89146-7667-4971-BFD9-BCF6982A68C3}" srcOrd="1" destOrd="0" parTransId="{61E3B000-A72C-4ADB-A8F3-165034D6A78A}" sibTransId="{A2CE3C2D-816B-4DAF-87FD-51F384924510}"/>
    <dgm:cxn modelId="{9170E8F5-A49C-425F-BA62-3F50E89018EB}" srcId="{B48CF58D-C3A4-4EA8-BFB3-57B7BDBEE68A}" destId="{6F208128-8D02-4065-9C88-3C528ABD236B}" srcOrd="1" destOrd="0" parTransId="{24C9777A-FD02-48DE-AB49-B849AA4D5A48}" sibTransId="{5E0B4309-61BA-47F1-8034-5B52C90B5904}"/>
    <dgm:cxn modelId="{C902B540-6FB5-4BED-A723-FD0933404C81}" srcId="{AFB0998D-70C9-4308-A1B7-0E1D452B805D}" destId="{57B9BB01-9262-4523-9445-77437FE425EA}" srcOrd="0" destOrd="0" parTransId="{B09DB138-645A-4790-992E-EF5FA6BFC4D2}" sibTransId="{0178CD83-8369-4B21-B5F1-08FEC4D91029}"/>
    <dgm:cxn modelId="{4B9B77AF-321E-4E72-904C-74432FCE031F}" srcId="{F6F6F90D-0DA7-4F1F-88A7-755F991E512B}" destId="{AFB0998D-70C9-4308-A1B7-0E1D452B805D}" srcOrd="0" destOrd="0" parTransId="{5A1C8DF6-1A6D-44C7-A759-B006AAA73A2C}" sibTransId="{EE093ACA-DE7D-4AC1-9D64-BAFC5B4BBCE5}"/>
    <dgm:cxn modelId="{ED1539FB-FC38-4ED2-9869-9ACF14EE7CC3}" srcId="{AFB0998D-70C9-4308-A1B7-0E1D452B805D}" destId="{A58805C8-16AE-4043-9AEB-7013AA94C7BA}" srcOrd="2" destOrd="0" parTransId="{ED5D2C9D-87AD-41B5-957F-FC5D4F50550F}" sibTransId="{5E4D1DA9-7F0D-4EA8-911B-6062F7053471}"/>
    <dgm:cxn modelId="{750B8489-AEA9-44B7-BA99-41157A4B77DA}" type="presOf" srcId="{C63825D5-7E1C-4616-9304-7FCF304102BF}" destId="{6C1096D2-7927-4CAD-9527-3DD56D8BF40F}" srcOrd="0" destOrd="0" presId="urn:microsoft.com/office/officeart/2005/8/layout/hierarchy6"/>
    <dgm:cxn modelId="{E181E7CB-15B3-49A9-8FFB-83EB811FD3F0}" type="presOf" srcId="{EED96035-19A2-46F5-A391-4E1DE3A79D5C}" destId="{40C035C0-3BAF-43A5-A727-F06A4C47F627}" srcOrd="0" destOrd="0" presId="urn:microsoft.com/office/officeart/2005/8/layout/hierarchy6"/>
    <dgm:cxn modelId="{FC987416-A722-4013-8C0C-39D2AEB53CC3}" type="presOf" srcId="{9116738A-F32E-4E68-945D-F79E9DD8B8DB}" destId="{18CD3B92-21D4-410F-83B8-2B0DACCE9636}" srcOrd="0" destOrd="0" presId="urn:microsoft.com/office/officeart/2005/8/layout/hierarchy6"/>
    <dgm:cxn modelId="{B29BC5BA-B367-4E02-B0F8-D0BA36E1E8A9}" type="presOf" srcId="{8D552079-B431-4E8A-BDD0-F2DEF893A369}" destId="{CF939674-650B-444F-A622-E61561728B1A}" srcOrd="0" destOrd="0" presId="urn:microsoft.com/office/officeart/2005/8/layout/hierarchy6"/>
    <dgm:cxn modelId="{56E92EB8-215D-40AC-BE32-4ED27B38FE3E}" srcId="{AFB0998D-70C9-4308-A1B7-0E1D452B805D}" destId="{0D293E1C-ECBF-4F7B-8FBF-D5C68ED15841}" srcOrd="1" destOrd="0" parTransId="{EED96035-19A2-46F5-A391-4E1DE3A79D5C}" sibTransId="{2AD5ADFF-4905-448C-9E10-D36E6874A5F3}"/>
    <dgm:cxn modelId="{173E4CF9-735F-40BF-A941-339C82FD75E0}" type="presOf" srcId="{97E3A1B7-96E3-4D15-BE2B-983B551D2E52}" destId="{628BA440-D730-406F-B3C4-9F5A46254569}" srcOrd="0" destOrd="0" presId="urn:microsoft.com/office/officeart/2005/8/layout/hierarchy6"/>
    <dgm:cxn modelId="{B3E8C69D-A334-4E4B-AD49-031F3714C768}" type="presOf" srcId="{73F3365F-C485-42A2-835A-854B921D9EFB}" destId="{D279FDEB-C1EA-4A62-BCBE-A6E879712DEA}" srcOrd="0" destOrd="0" presId="urn:microsoft.com/office/officeart/2005/8/layout/hierarchy6"/>
    <dgm:cxn modelId="{A1336A29-E5A2-44DB-9C5A-69D037994223}" srcId="{BAA89146-7667-4971-BFD9-BCF6982A68C3}" destId="{43961FBA-743F-4345-A97E-47E5D8D768B4}" srcOrd="2" destOrd="0" parTransId="{F1A45118-8D03-4D94-8D26-5B94640BABFC}" sibTransId="{85407822-DB4A-4CC9-B014-28506FC7E0C2}"/>
    <dgm:cxn modelId="{11634962-AED6-446F-871C-82E9EF7A01F0}" srcId="{57B9BB01-9262-4523-9445-77437FE425EA}" destId="{38E2B19A-F6C0-4FA2-BC54-EDDF0A4082FF}" srcOrd="0" destOrd="0" parTransId="{9B7BF957-02CE-440E-9308-B7282B31C6A7}" sibTransId="{D37AF8B4-2AD0-4B47-BB1F-DF28F0619C6C}"/>
    <dgm:cxn modelId="{8816BC53-ED38-463A-960F-FBF389C818F8}" type="presOf" srcId="{2C5B79A6-955D-4EEF-8646-65CEDFFDC815}" destId="{F6D299B3-EEDE-4A64-8129-F88FB4F950C8}" srcOrd="0" destOrd="0" presId="urn:microsoft.com/office/officeart/2005/8/layout/hierarchy6"/>
    <dgm:cxn modelId="{D0EA1981-5EC7-4CCF-9FDB-4CA7E08CE586}" type="presOf" srcId="{AFBD0384-AF41-417E-A821-58B0895985A8}" destId="{151149C1-1724-4829-B8EF-59321A8FAB3D}" srcOrd="0" destOrd="0" presId="urn:microsoft.com/office/officeart/2005/8/layout/hierarchy6"/>
    <dgm:cxn modelId="{80E3C2EB-CFFD-4113-A2E5-53481CCEE1A8}" type="presOf" srcId="{CEE0FB9B-F2B3-4B55-A0B8-E5966C8939B7}" destId="{464C70FA-3779-4BD5-AF61-5BB7A9FC7280}" srcOrd="0" destOrd="0" presId="urn:microsoft.com/office/officeart/2005/8/layout/hierarchy6"/>
    <dgm:cxn modelId="{C1FD265A-65F6-4A2C-9C4A-F265A22D3D4D}" type="presOf" srcId="{ED5D2C9D-87AD-41B5-957F-FC5D4F50550F}" destId="{DDF8C764-28F3-463A-A031-3C7690028EDA}" srcOrd="0" destOrd="0" presId="urn:microsoft.com/office/officeart/2005/8/layout/hierarchy6"/>
    <dgm:cxn modelId="{08DCBDDA-60DD-4AF8-9AED-556693691268}" type="presOf" srcId="{30E51D82-A442-4460-80B3-E7378FE03F5E}" destId="{786B3682-A4DB-429E-8608-6BD6204D60F1}" srcOrd="0" destOrd="0" presId="urn:microsoft.com/office/officeart/2005/8/layout/hierarchy6"/>
    <dgm:cxn modelId="{82A8F55F-63C0-45D9-912E-3D3AAC7C5EC8}" type="presOf" srcId="{B7CF5A35-B790-4E4C-BD54-FEC616C41F31}" destId="{1A947226-710E-4EFA-9F38-5B38E946DC46}" srcOrd="0" destOrd="0" presId="urn:microsoft.com/office/officeart/2005/8/layout/hierarchy6"/>
    <dgm:cxn modelId="{CBA32F3F-D205-43C5-AD2E-DD25EFC9257F}" type="presOf" srcId="{5052A925-B02F-416D-9B06-8030D2FAA6D1}" destId="{02F39EE6-C414-4634-B130-90F65F6C9149}" srcOrd="0" destOrd="0" presId="urn:microsoft.com/office/officeart/2005/8/layout/hierarchy6"/>
    <dgm:cxn modelId="{806D5CBF-260E-419C-A894-6405E20C31D7}" type="presOf" srcId="{C432023F-02FF-471F-901E-59BCAD61D208}" destId="{D033B4F5-0373-4940-B836-C89EABBDC084}" srcOrd="0" destOrd="0" presId="urn:microsoft.com/office/officeart/2005/8/layout/hierarchy6"/>
    <dgm:cxn modelId="{0909913C-8CE4-4CE9-A0E4-1EE170779B50}" srcId="{533AAC3E-75B0-4C89-A6B5-2E0B82102283}" destId="{57A4533E-8967-4948-B7CC-C71143DDDA69}" srcOrd="0" destOrd="0" parTransId="{B62197C3-9D83-4EC9-A7E4-64FFA13E19D5}" sibTransId="{4A110D18-F7EC-4959-902A-352948D15A6D}"/>
    <dgm:cxn modelId="{3B9A09A0-805B-487F-A7C3-353828F71848}" srcId="{91BFC8CA-E514-4698-8B37-C8949D14C9A7}" destId="{3FAE3732-AABE-4B49-96E0-DAD25A7BEE02}" srcOrd="0" destOrd="0" parTransId="{97E3A1B7-96E3-4D15-BE2B-983B551D2E52}" sibTransId="{58A67EE5-1D70-4491-A333-F2C5F4C38BDB}"/>
    <dgm:cxn modelId="{E525556F-B453-461E-B179-6F005E3FBDB9}" type="presOf" srcId="{0EE659E0-C2E3-4949-9F5E-40F3060984E3}" destId="{C862FEE8-5860-4829-AAC7-51B56D655BC8}" srcOrd="0" destOrd="0" presId="urn:microsoft.com/office/officeart/2005/8/layout/hierarchy6"/>
    <dgm:cxn modelId="{0FF4212A-8925-4EDF-91BC-DCD7913540A8}" type="presOf" srcId="{8401D36F-F5AB-40DF-AD3B-A0DC930236D5}" destId="{23C6B964-C8BB-40B2-86FD-9EBBAD5EE29F}" srcOrd="0" destOrd="0" presId="urn:microsoft.com/office/officeart/2005/8/layout/hierarchy6"/>
    <dgm:cxn modelId="{B342914A-0B6F-44AD-9CCC-E5ACD3616696}" type="presOf" srcId="{57B9BB01-9262-4523-9445-77437FE425EA}" destId="{63C15B66-4D18-4FBA-956E-2F7507AC765D}" srcOrd="0" destOrd="0" presId="urn:microsoft.com/office/officeart/2005/8/layout/hierarchy6"/>
    <dgm:cxn modelId="{B2A78F27-FCD4-4CB0-B78F-2C54A7CEE86C}" type="presOf" srcId="{6F208128-8D02-4065-9C88-3C528ABD236B}" destId="{66AB1DEB-944C-4D63-B045-400FA131F05C}" srcOrd="0" destOrd="0" presId="urn:microsoft.com/office/officeart/2005/8/layout/hierarchy6"/>
    <dgm:cxn modelId="{73B877B3-BECB-45C1-8944-EEB718AB98F1}" type="presOf" srcId="{D8123A73-C4B3-4023-9F26-B3AE9604AFD3}" destId="{472DBFEA-2737-4F35-9FEA-0C7CFEE4BD70}" srcOrd="0" destOrd="0" presId="urn:microsoft.com/office/officeart/2005/8/layout/hierarchy6"/>
    <dgm:cxn modelId="{6AC2C042-0B35-4386-96C8-B73511BB9744}" srcId="{5AA85AD3-ED4D-490D-8D1A-321CC3552557}" destId="{14965321-C237-4088-846E-633D916E5836}" srcOrd="0" destOrd="0" parTransId="{C8080A7D-999A-4DF8-9893-6341B2CEE543}" sibTransId="{642D6704-99F9-4773-8580-A2419627027D}"/>
    <dgm:cxn modelId="{B20B1F4A-7526-41D0-8931-C3EE63583484}" type="presOf" srcId="{BAA89146-7667-4971-BFD9-BCF6982A68C3}" destId="{F4F6FB34-0FB2-443F-BBA5-231545653755}" srcOrd="0" destOrd="0" presId="urn:microsoft.com/office/officeart/2005/8/layout/hierarchy6"/>
    <dgm:cxn modelId="{DF3EB9D8-E6DC-49A1-AC02-6EA122281BB3}" type="presOf" srcId="{2E614872-E981-47D0-B0C2-B6B21161338C}" destId="{D9674EF3-3A5C-4817-A556-AE254F504AD3}" srcOrd="0" destOrd="0" presId="urn:microsoft.com/office/officeart/2005/8/layout/hierarchy6"/>
    <dgm:cxn modelId="{1D6B7EB8-1E44-4F31-A29B-90E680AB8F3D}" type="presOf" srcId="{F2DBBEA9-AF72-4B0B-9F08-9B1B286FA503}" destId="{7CF52BB7-6B11-4CA4-8D8B-472698454461}" srcOrd="0" destOrd="0" presId="urn:microsoft.com/office/officeart/2005/8/layout/hierarchy6"/>
    <dgm:cxn modelId="{DDB55847-218B-4B60-9703-22F0ECF1F619}" type="presOf" srcId="{43961FBA-743F-4345-A97E-47E5D8D768B4}" destId="{73F52B0F-7260-496C-991E-3445A2390861}" srcOrd="0" destOrd="0" presId="urn:microsoft.com/office/officeart/2005/8/layout/hierarchy6"/>
    <dgm:cxn modelId="{BE8FEC10-7D0F-4A1F-ACA4-638DF5974536}" type="presOf" srcId="{BB2256DD-EBAA-46E6-9571-B986FA721A0F}" destId="{30C5ADDF-5DD1-480F-87CA-410CEC423FA0}" srcOrd="0" destOrd="0" presId="urn:microsoft.com/office/officeart/2005/8/layout/hierarchy6"/>
    <dgm:cxn modelId="{EDE108BB-F67A-4362-9970-A7FE01FCECF4}" type="presOf" srcId="{EF1C893C-B6FB-4DA0-BBAA-2D466FAA732E}" destId="{47F9D9A6-B378-43D5-B04C-30F241CC5500}" srcOrd="0" destOrd="0" presId="urn:microsoft.com/office/officeart/2005/8/layout/hierarchy6"/>
    <dgm:cxn modelId="{45977C12-81E6-493D-B1F1-7A012FE14F22}" type="presOf" srcId="{61E3B000-A72C-4ADB-A8F3-165034D6A78A}" destId="{9D404598-0976-4ED2-8ECC-F833FFE3E9A3}" srcOrd="0" destOrd="0" presId="urn:microsoft.com/office/officeart/2005/8/layout/hierarchy6"/>
    <dgm:cxn modelId="{7B09E8FC-8368-4180-8B2E-191F47DE8B09}" type="presOf" srcId="{421AD093-198A-4591-9063-F5C21F18D71A}" destId="{780E9C55-FD12-4666-80B6-32742B8CD0A0}" srcOrd="0" destOrd="0" presId="urn:microsoft.com/office/officeart/2005/8/layout/hierarchy6"/>
    <dgm:cxn modelId="{BA545F38-4680-4618-B4C3-AF5C1DC871B6}" srcId="{2E614872-E981-47D0-B0C2-B6B21161338C}" destId="{A13BA319-36DC-4AA8-9239-94C258D046A9}" srcOrd="1" destOrd="0" parTransId="{B7CF5A35-B790-4E4C-BD54-FEC616C41F31}" sibTransId="{A6525675-5C7B-4538-94AE-B02828BE7937}"/>
    <dgm:cxn modelId="{9341A7D9-F500-47E4-87F4-B51A90ED20E1}" srcId="{3BD1A9CF-BC6D-40D1-BC5F-C422A207AC70}" destId="{421AD093-198A-4591-9063-F5C21F18D71A}" srcOrd="0" destOrd="0" parTransId="{C588C4E5-6268-4221-910E-B6D4D155F2C0}" sibTransId="{D530A3C5-03C0-4E75-A558-D5CE638000F5}"/>
    <dgm:cxn modelId="{FE90F850-1E5D-4935-AC6B-6D69C68F2F06}" type="presOf" srcId="{C81A3352-CB89-46AC-9434-3574BAC33F18}" destId="{256DEFB2-8F26-43DF-9551-41F5CB6D1933}" srcOrd="0" destOrd="0" presId="urn:microsoft.com/office/officeart/2005/8/layout/hierarchy6"/>
    <dgm:cxn modelId="{09C3354E-B419-4E68-99A0-D4FD2188083F}" type="presOf" srcId="{B09DB138-645A-4790-992E-EF5FA6BFC4D2}" destId="{B3B92564-3819-49AF-A529-76D41D54D18F}" srcOrd="0" destOrd="0" presId="urn:microsoft.com/office/officeart/2005/8/layout/hierarchy6"/>
    <dgm:cxn modelId="{81C5FE50-76EC-46A7-8116-26903F7EA3C1}" type="presOf" srcId="{B95675AB-8FF7-4872-ACFC-D9C2C9C1B601}" destId="{5F8FD673-3DCF-41BA-82BB-D6EDB127C529}" srcOrd="0" destOrd="0" presId="urn:microsoft.com/office/officeart/2005/8/layout/hierarchy6"/>
    <dgm:cxn modelId="{9076DFEA-7E7E-47A5-ACCC-4780747E251E}" type="presOf" srcId="{C8080A7D-999A-4DF8-9893-6341B2CEE543}" destId="{76B51A39-64AE-4C20-B0C8-30141BF26037}" srcOrd="0" destOrd="0" presId="urn:microsoft.com/office/officeart/2005/8/layout/hierarchy6"/>
    <dgm:cxn modelId="{FDAED7B3-1F7E-4374-B28B-9DDD00044FC1}" type="presOf" srcId="{C588C4E5-6268-4221-910E-B6D4D155F2C0}" destId="{047F3300-BCED-4B77-828C-5F5BC7E550C6}" srcOrd="0" destOrd="0" presId="urn:microsoft.com/office/officeart/2005/8/layout/hierarchy6"/>
    <dgm:cxn modelId="{F226AA75-C246-452A-8DD9-0DB17B269345}" type="presOf" srcId="{FC974607-C81F-4C4C-A839-6CF03E45BF39}" destId="{0CBA3FBF-FD22-4CCD-815E-F34765F777B4}" srcOrd="0" destOrd="0" presId="urn:microsoft.com/office/officeart/2005/8/layout/hierarchy6"/>
    <dgm:cxn modelId="{4067CCD4-BDB9-42D5-B6B7-403907F72855}" type="presOf" srcId="{24C9777A-FD02-48DE-AB49-B849AA4D5A48}" destId="{9A7EA09A-3464-4143-BFCD-9701A739B2D2}" srcOrd="0" destOrd="0" presId="urn:microsoft.com/office/officeart/2005/8/layout/hierarchy6"/>
    <dgm:cxn modelId="{32E3F5D9-E26C-450C-A74F-23498A1A7CCF}" type="presOf" srcId="{B6790E1C-D202-4D2B-8DE4-5C8358EDE780}" destId="{02C81B14-C847-4106-ADDF-F0AA74454927}" srcOrd="0" destOrd="0" presId="urn:microsoft.com/office/officeart/2005/8/layout/hierarchy6"/>
    <dgm:cxn modelId="{0EC18504-FE64-4213-9F26-6AFAE34BA600}" srcId="{2E614872-E981-47D0-B0C2-B6B21161338C}" destId="{9116738A-F32E-4E68-945D-F79E9DD8B8DB}" srcOrd="2" destOrd="0" parTransId="{0BF3194B-BA26-4AE9-8CBA-60A89B4B3937}" sibTransId="{1BAC8415-8ABF-452B-8DC6-539BDC6DCA2B}"/>
    <dgm:cxn modelId="{2E9ABB47-EB7B-4AAD-9D90-FF3FF41F7FF7}" type="presOf" srcId="{AFB0998D-70C9-4308-A1B7-0E1D452B805D}" destId="{3BB8A6F9-A2E8-47F5-BACB-F36D4076A305}" srcOrd="0" destOrd="0" presId="urn:microsoft.com/office/officeart/2005/8/layout/hierarchy6"/>
    <dgm:cxn modelId="{446B1858-378C-4928-BD90-DD4F84740E41}" type="presOf" srcId="{D941B402-6D69-43AF-A705-7231638D66A2}" destId="{4FBC9AC5-1830-4CCA-A4FF-D54CEA3C6563}" srcOrd="0" destOrd="0" presId="urn:microsoft.com/office/officeart/2005/8/layout/hierarchy6"/>
    <dgm:cxn modelId="{D14337E0-EC20-40F5-A9AD-C989B7794FB2}" srcId="{CBFEAEAB-500E-4DA1-A130-D46EB4C2D742}" destId="{91BFC8CA-E514-4698-8B37-C8949D14C9A7}" srcOrd="0" destOrd="0" parTransId="{F2DBBEA9-AF72-4B0B-9F08-9B1B286FA503}" sibTransId="{AB8801C7-99BD-4CAD-8C29-08179E5119CC}"/>
    <dgm:cxn modelId="{163D8D80-A448-4257-A349-C80EA839A966}" srcId="{5AA85AD3-ED4D-490D-8D1A-321CC3552557}" destId="{D8123A73-C4B3-4023-9F26-B3AE9604AFD3}" srcOrd="1" destOrd="0" parTransId="{AFBD0384-AF41-417E-A821-58B0895985A8}" sibTransId="{00B2F63E-A69B-484C-8384-159EC34CF8F3}"/>
    <dgm:cxn modelId="{CCAE60B6-8FAF-4184-8A93-8610EB515AAC}" type="presOf" srcId="{CBFEAEAB-500E-4DA1-A130-D46EB4C2D742}" destId="{A91E9221-1819-4F6C-86E3-D6745FC77ECA}" srcOrd="0" destOrd="0" presId="urn:microsoft.com/office/officeart/2005/8/layout/hierarchy6"/>
    <dgm:cxn modelId="{A3BDE634-2964-46A0-A6F6-D63FBAC35AD6}" srcId="{91BFC8CA-E514-4698-8B37-C8949D14C9A7}" destId="{73F3365F-C485-42A2-835A-854B921D9EFB}" srcOrd="1" destOrd="0" parTransId="{46229C08-3C2B-4C86-A3EF-7C57964FA7B9}" sibTransId="{0F442318-730A-4DC1-984E-379D779C340E}"/>
    <dgm:cxn modelId="{BA02E309-64FA-4EBA-B2A4-59FD2EDF647B}" srcId="{91BFC8CA-E514-4698-8B37-C8949D14C9A7}" destId="{0EE659E0-C2E3-4949-9F5E-40F3060984E3}" srcOrd="2" destOrd="0" parTransId="{30E51D82-A442-4460-80B3-E7378FE03F5E}" sibTransId="{E404430B-D791-4601-83F5-415E42F63695}"/>
    <dgm:cxn modelId="{32730BFB-9F15-47AA-8ECC-47E5F7AEA825}" type="presOf" srcId="{38E2B19A-F6C0-4FA2-BC54-EDDF0A4082FF}" destId="{08212D4B-3951-4F94-A27A-04481AF22BE9}" srcOrd="0" destOrd="0" presId="urn:microsoft.com/office/officeart/2005/8/layout/hierarchy6"/>
    <dgm:cxn modelId="{8AF3B6A0-247A-48CB-8D25-9507CCAEE44F}" type="presOf" srcId="{B0BAF9D7-A70A-40AB-9111-EFA0302F2977}" destId="{6FCD8354-FA68-4E3D-8D25-BE1BCFD4FD5C}" srcOrd="0" destOrd="0" presId="urn:microsoft.com/office/officeart/2005/8/layout/hierarchy6"/>
    <dgm:cxn modelId="{BA49ADA7-8367-43CA-8AB6-742D8FE12706}" type="presOf" srcId="{0D293E1C-ECBF-4F7B-8FBF-D5C68ED15841}" destId="{E17CD3F1-21BB-4898-97AE-F741713C440B}" srcOrd="0" destOrd="0" presId="urn:microsoft.com/office/officeart/2005/8/layout/hierarchy6"/>
    <dgm:cxn modelId="{12A1A019-49C7-4043-85EA-CB4002060506}" srcId="{0D293E1C-ECBF-4F7B-8FBF-D5C68ED15841}" destId="{2A2E89D3-A899-4EE9-BFAF-0E889FC501DA}" srcOrd="0" destOrd="0" parTransId="{FC974607-C81F-4C4C-A839-6CF03E45BF39}" sibTransId="{9DE13D39-7978-49B4-B27F-E576AF1AF667}"/>
    <dgm:cxn modelId="{E1C463BF-4C54-438E-A3A7-5C9DCD99F548}" type="presOf" srcId="{533AAC3E-75B0-4C89-A6B5-2E0B82102283}" destId="{A1DF591E-DA22-4E15-834B-EEF7A8280874}" srcOrd="0" destOrd="0" presId="urn:microsoft.com/office/officeart/2005/8/layout/hierarchy6"/>
    <dgm:cxn modelId="{B97AFC94-CD40-4B32-801E-FCA529D9A465}" type="presOf" srcId="{5AA85AD3-ED4D-490D-8D1A-321CC3552557}" destId="{4681967A-9150-4829-8067-B9D5EE822671}" srcOrd="0" destOrd="0" presId="urn:microsoft.com/office/officeart/2005/8/layout/hierarchy6"/>
    <dgm:cxn modelId="{CE8732C2-B1C8-4AD9-A6DB-9E591D5CCA66}" type="presOf" srcId="{14965321-C237-4088-846E-633D916E5836}" destId="{EA56A60B-A49A-456D-8DF3-19F1B83777C0}" srcOrd="0" destOrd="0" presId="urn:microsoft.com/office/officeart/2005/8/layout/hierarchy6"/>
    <dgm:cxn modelId="{3890B3C3-5906-40F4-AEC2-6745D4AAC798}" type="presOf" srcId="{3E537C44-5F0F-49EC-9EE6-A130DA10BC7C}" destId="{E54300D2-B116-4BC5-9E55-1E5149920CBD}" srcOrd="0" destOrd="0" presId="urn:microsoft.com/office/officeart/2005/8/layout/hierarchy6"/>
    <dgm:cxn modelId="{45DAA832-F6C2-4043-B350-98975880EC82}" type="presParOf" srcId="{F27D0B03-5C92-4684-A47A-442431445143}" destId="{32E70C29-8F23-479C-A041-ACAB93F05D50}" srcOrd="0" destOrd="0" presId="urn:microsoft.com/office/officeart/2005/8/layout/hierarchy6"/>
    <dgm:cxn modelId="{2D988E46-745D-43AD-9C87-74DA8F9F8865}" type="presParOf" srcId="{32E70C29-8F23-479C-A041-ACAB93F05D50}" destId="{D65AE029-D0D6-4B66-9B76-87608B9E14DA}" srcOrd="0" destOrd="0" presId="urn:microsoft.com/office/officeart/2005/8/layout/hierarchy6"/>
    <dgm:cxn modelId="{FE2233A1-CE94-4CD5-81AE-1490E849B36E}" type="presParOf" srcId="{D65AE029-D0D6-4B66-9B76-87608B9E14DA}" destId="{131C04D1-8AC6-4CFC-B6BE-51A8E2F5CDF5}" srcOrd="0" destOrd="0" presId="urn:microsoft.com/office/officeart/2005/8/layout/hierarchy6"/>
    <dgm:cxn modelId="{A5364A66-BA92-41EA-B78E-705D802B7EB8}" type="presParOf" srcId="{131C04D1-8AC6-4CFC-B6BE-51A8E2F5CDF5}" destId="{3BB8A6F9-A2E8-47F5-BACB-F36D4076A305}" srcOrd="0" destOrd="0" presId="urn:microsoft.com/office/officeart/2005/8/layout/hierarchy6"/>
    <dgm:cxn modelId="{82E9E18E-0CF1-48BB-B976-C55B2A9025F5}" type="presParOf" srcId="{131C04D1-8AC6-4CFC-B6BE-51A8E2F5CDF5}" destId="{D2A555DE-D166-4F16-93DA-74473FE37B47}" srcOrd="1" destOrd="0" presId="urn:microsoft.com/office/officeart/2005/8/layout/hierarchy6"/>
    <dgm:cxn modelId="{EA6849F4-914F-4E12-BE70-2221176A7EF2}" type="presParOf" srcId="{D2A555DE-D166-4F16-93DA-74473FE37B47}" destId="{B3B92564-3819-49AF-A529-76D41D54D18F}" srcOrd="0" destOrd="0" presId="urn:microsoft.com/office/officeart/2005/8/layout/hierarchy6"/>
    <dgm:cxn modelId="{7B2CA266-C462-42C3-80C6-A5B2EA378DCD}" type="presParOf" srcId="{D2A555DE-D166-4F16-93DA-74473FE37B47}" destId="{D16D8808-4490-4247-86C9-6A1A045432E3}" srcOrd="1" destOrd="0" presId="urn:microsoft.com/office/officeart/2005/8/layout/hierarchy6"/>
    <dgm:cxn modelId="{74E7C2C5-0A61-4AAF-8A7C-39885EAFFEF4}" type="presParOf" srcId="{D16D8808-4490-4247-86C9-6A1A045432E3}" destId="{63C15B66-4D18-4FBA-956E-2F7507AC765D}" srcOrd="0" destOrd="0" presId="urn:microsoft.com/office/officeart/2005/8/layout/hierarchy6"/>
    <dgm:cxn modelId="{968CD78A-4B79-42DB-B66A-6DB1B5748297}" type="presParOf" srcId="{D16D8808-4490-4247-86C9-6A1A045432E3}" destId="{AAD5E19C-2B98-4595-98D0-7B8F6B30F424}" srcOrd="1" destOrd="0" presId="urn:microsoft.com/office/officeart/2005/8/layout/hierarchy6"/>
    <dgm:cxn modelId="{E977DC1D-D466-4A38-86C9-6B5E9615A726}" type="presParOf" srcId="{AAD5E19C-2B98-4595-98D0-7B8F6B30F424}" destId="{48075FA3-70C7-4142-9292-F52692264100}" srcOrd="0" destOrd="0" presId="urn:microsoft.com/office/officeart/2005/8/layout/hierarchy6"/>
    <dgm:cxn modelId="{7ADEEC1C-8984-4D18-ADE6-C0D8E098A8B8}" type="presParOf" srcId="{AAD5E19C-2B98-4595-98D0-7B8F6B30F424}" destId="{F556342D-9623-4F88-91E1-6B75E297766D}" srcOrd="1" destOrd="0" presId="urn:microsoft.com/office/officeart/2005/8/layout/hierarchy6"/>
    <dgm:cxn modelId="{4CD372D6-240E-4AA1-96F0-7BF25B671969}" type="presParOf" srcId="{F556342D-9623-4F88-91E1-6B75E297766D}" destId="{08212D4B-3951-4F94-A27A-04481AF22BE9}" srcOrd="0" destOrd="0" presId="urn:microsoft.com/office/officeart/2005/8/layout/hierarchy6"/>
    <dgm:cxn modelId="{7A5E1E43-4B06-4A78-A91C-375425CF799F}" type="presParOf" srcId="{F556342D-9623-4F88-91E1-6B75E297766D}" destId="{4C4DE45D-F2FF-493C-8DE1-3C0C38C88249}" srcOrd="1" destOrd="0" presId="urn:microsoft.com/office/officeart/2005/8/layout/hierarchy6"/>
    <dgm:cxn modelId="{2BEC0271-E6EA-4631-AFF7-ED54DB5A39F9}" type="presParOf" srcId="{4C4DE45D-F2FF-493C-8DE1-3C0C38C88249}" destId="{4588ACD1-C468-4FE7-B3AA-C3166F370241}" srcOrd="0" destOrd="0" presId="urn:microsoft.com/office/officeart/2005/8/layout/hierarchy6"/>
    <dgm:cxn modelId="{6939F890-BEF1-403C-BF22-4B1043175AA0}" type="presParOf" srcId="{4C4DE45D-F2FF-493C-8DE1-3C0C38C88249}" destId="{8102511C-2F48-4D02-99D0-85F708D547A1}" srcOrd="1" destOrd="0" presId="urn:microsoft.com/office/officeart/2005/8/layout/hierarchy6"/>
    <dgm:cxn modelId="{FFB1A5F3-FC29-42AB-9464-AF449472B6E7}" type="presParOf" srcId="{8102511C-2F48-4D02-99D0-85F708D547A1}" destId="{74DF177D-502C-44BB-A616-D146F5C2F556}" srcOrd="0" destOrd="0" presId="urn:microsoft.com/office/officeart/2005/8/layout/hierarchy6"/>
    <dgm:cxn modelId="{71ED0C7B-3D8F-444E-9B55-4C503AC807E0}" type="presParOf" srcId="{8102511C-2F48-4D02-99D0-85F708D547A1}" destId="{E6E13D0D-7AE8-42BA-9080-BEA6BDF694FB}" srcOrd="1" destOrd="0" presId="urn:microsoft.com/office/officeart/2005/8/layout/hierarchy6"/>
    <dgm:cxn modelId="{9B8A798D-86A5-49C1-81F1-823DBA178792}" type="presParOf" srcId="{4C4DE45D-F2FF-493C-8DE1-3C0C38C88249}" destId="{9D404598-0976-4ED2-8ECC-F833FFE3E9A3}" srcOrd="2" destOrd="0" presId="urn:microsoft.com/office/officeart/2005/8/layout/hierarchy6"/>
    <dgm:cxn modelId="{98842A3A-15B9-48BD-A167-CE5C23A3F02D}" type="presParOf" srcId="{4C4DE45D-F2FF-493C-8DE1-3C0C38C88249}" destId="{427A1B77-AFEC-4936-BCEF-60211CFECE58}" srcOrd="3" destOrd="0" presId="urn:microsoft.com/office/officeart/2005/8/layout/hierarchy6"/>
    <dgm:cxn modelId="{33230C7F-D786-4436-81F3-24CFCBD8E439}" type="presParOf" srcId="{427A1B77-AFEC-4936-BCEF-60211CFECE58}" destId="{F4F6FB34-0FB2-443F-BBA5-231545653755}" srcOrd="0" destOrd="0" presId="urn:microsoft.com/office/officeart/2005/8/layout/hierarchy6"/>
    <dgm:cxn modelId="{D9AB10ED-9AA7-427A-9CEF-C174D7600C75}" type="presParOf" srcId="{427A1B77-AFEC-4936-BCEF-60211CFECE58}" destId="{D5ED8462-B9D4-4D86-BC90-9B94B8141ADF}" srcOrd="1" destOrd="0" presId="urn:microsoft.com/office/officeart/2005/8/layout/hierarchy6"/>
    <dgm:cxn modelId="{28DF9E33-364F-4758-B681-27AEBCEAD653}" type="presParOf" srcId="{D5ED8462-B9D4-4D86-BC90-9B94B8141ADF}" destId="{6C1096D2-7927-4CAD-9527-3DD56D8BF40F}" srcOrd="0" destOrd="0" presId="urn:microsoft.com/office/officeart/2005/8/layout/hierarchy6"/>
    <dgm:cxn modelId="{10DD0DF0-8634-4391-99EF-C63192B7488B}" type="presParOf" srcId="{D5ED8462-B9D4-4D86-BC90-9B94B8141ADF}" destId="{5F42F710-A314-4114-B6E0-BB9C5019F41F}" srcOrd="1" destOrd="0" presId="urn:microsoft.com/office/officeart/2005/8/layout/hierarchy6"/>
    <dgm:cxn modelId="{F0E6292A-A26F-4E52-B1B4-BB958FCD94E7}" type="presParOf" srcId="{5F42F710-A314-4114-B6E0-BB9C5019F41F}" destId="{E54300D2-B116-4BC5-9E55-1E5149920CBD}" srcOrd="0" destOrd="0" presId="urn:microsoft.com/office/officeart/2005/8/layout/hierarchy6"/>
    <dgm:cxn modelId="{BB790C6E-75C7-4D6C-A153-AA3F5602CE31}" type="presParOf" srcId="{5F42F710-A314-4114-B6E0-BB9C5019F41F}" destId="{F98148F9-C838-48F8-8E63-B3A5C6031D55}" srcOrd="1" destOrd="0" presId="urn:microsoft.com/office/officeart/2005/8/layout/hierarchy6"/>
    <dgm:cxn modelId="{C503B8B4-2C11-47D6-909A-900AD63E2412}" type="presParOf" srcId="{D5ED8462-B9D4-4D86-BC90-9B94B8141ADF}" destId="{CF939674-650B-444F-A622-E61561728B1A}" srcOrd="2" destOrd="0" presId="urn:microsoft.com/office/officeart/2005/8/layout/hierarchy6"/>
    <dgm:cxn modelId="{04A059A9-A7C9-429F-8005-CF2FDD9C9A0F}" type="presParOf" srcId="{D5ED8462-B9D4-4D86-BC90-9B94B8141ADF}" destId="{1E33B435-AB8F-4943-89E8-B5D2D1454C6E}" srcOrd="3" destOrd="0" presId="urn:microsoft.com/office/officeart/2005/8/layout/hierarchy6"/>
    <dgm:cxn modelId="{0D534D22-4D8B-4281-A13C-3039DB8D09D4}" type="presParOf" srcId="{1E33B435-AB8F-4943-89E8-B5D2D1454C6E}" destId="{5F8FD673-3DCF-41BA-82BB-D6EDB127C529}" srcOrd="0" destOrd="0" presId="urn:microsoft.com/office/officeart/2005/8/layout/hierarchy6"/>
    <dgm:cxn modelId="{10EF6EAD-3123-4124-87B5-F8C8048A4953}" type="presParOf" srcId="{1E33B435-AB8F-4943-89E8-B5D2D1454C6E}" destId="{6754930D-DA81-4E46-85B6-BDDD6BA7A8D0}" srcOrd="1" destOrd="0" presId="urn:microsoft.com/office/officeart/2005/8/layout/hierarchy6"/>
    <dgm:cxn modelId="{24E68218-BA88-4566-AD01-B2C36907B87B}" type="presParOf" srcId="{D5ED8462-B9D4-4D86-BC90-9B94B8141ADF}" destId="{CFDBA67F-D73B-41F4-9C69-B4BC8E95AF0D}" srcOrd="4" destOrd="0" presId="urn:microsoft.com/office/officeart/2005/8/layout/hierarchy6"/>
    <dgm:cxn modelId="{282C538C-7374-409E-A86A-0124CCE0809D}" type="presParOf" srcId="{D5ED8462-B9D4-4D86-BC90-9B94B8141ADF}" destId="{AE72DF88-F398-4D21-924B-2CA21F62C3AA}" srcOrd="5" destOrd="0" presId="urn:microsoft.com/office/officeart/2005/8/layout/hierarchy6"/>
    <dgm:cxn modelId="{FF2825F7-F842-4380-A38D-15E61CF24DDF}" type="presParOf" srcId="{AE72DF88-F398-4D21-924B-2CA21F62C3AA}" destId="{73F52B0F-7260-496C-991E-3445A2390861}" srcOrd="0" destOrd="0" presId="urn:microsoft.com/office/officeart/2005/8/layout/hierarchy6"/>
    <dgm:cxn modelId="{3AF4B5A9-5BC0-4351-B044-EF06E15497B8}" type="presParOf" srcId="{AE72DF88-F398-4D21-924B-2CA21F62C3AA}" destId="{A393E766-44E6-4151-A968-0D1B84079933}" srcOrd="1" destOrd="0" presId="urn:microsoft.com/office/officeart/2005/8/layout/hierarchy6"/>
    <dgm:cxn modelId="{C11C1388-271F-4981-972E-998FB62E8A2F}" type="presParOf" srcId="{D2A555DE-D166-4F16-93DA-74473FE37B47}" destId="{40C035C0-3BAF-43A5-A727-F06A4C47F627}" srcOrd="2" destOrd="0" presId="urn:microsoft.com/office/officeart/2005/8/layout/hierarchy6"/>
    <dgm:cxn modelId="{B9879385-10AA-4B76-AF88-EC5DF5D1DDF9}" type="presParOf" srcId="{D2A555DE-D166-4F16-93DA-74473FE37B47}" destId="{6372A0A0-858A-4A04-AFE3-09B5587E186E}" srcOrd="3" destOrd="0" presId="urn:microsoft.com/office/officeart/2005/8/layout/hierarchy6"/>
    <dgm:cxn modelId="{D4FCCED9-B6BE-41E8-B1B3-C0D7888DCCDF}" type="presParOf" srcId="{6372A0A0-858A-4A04-AFE3-09B5587E186E}" destId="{E17CD3F1-21BB-4898-97AE-F741713C440B}" srcOrd="0" destOrd="0" presId="urn:microsoft.com/office/officeart/2005/8/layout/hierarchy6"/>
    <dgm:cxn modelId="{A964A153-7EF2-4748-B0F8-99AB34B5FA2A}" type="presParOf" srcId="{6372A0A0-858A-4A04-AFE3-09B5587E186E}" destId="{3EA041D9-0768-4EA1-A488-60EE6D0E085B}" srcOrd="1" destOrd="0" presId="urn:microsoft.com/office/officeart/2005/8/layout/hierarchy6"/>
    <dgm:cxn modelId="{18B3F2D1-ACFD-4FC9-B476-0148B682048A}" type="presParOf" srcId="{3EA041D9-0768-4EA1-A488-60EE6D0E085B}" destId="{0CBA3FBF-FD22-4CCD-815E-F34765F777B4}" srcOrd="0" destOrd="0" presId="urn:microsoft.com/office/officeart/2005/8/layout/hierarchy6"/>
    <dgm:cxn modelId="{57042720-F6E3-4D27-A21A-B52F40F0B88A}" type="presParOf" srcId="{3EA041D9-0768-4EA1-A488-60EE6D0E085B}" destId="{C07CE34A-B8D4-495E-A66D-CCC6DA7AD1EA}" srcOrd="1" destOrd="0" presId="urn:microsoft.com/office/officeart/2005/8/layout/hierarchy6"/>
    <dgm:cxn modelId="{80250F45-B1CA-4CFD-A5E4-82392DE7B5D3}" type="presParOf" srcId="{C07CE34A-B8D4-495E-A66D-CCC6DA7AD1EA}" destId="{5BA5A145-B1D6-40BD-AA86-75B9153428A7}" srcOrd="0" destOrd="0" presId="urn:microsoft.com/office/officeart/2005/8/layout/hierarchy6"/>
    <dgm:cxn modelId="{43306721-B4EF-4440-ACE4-A7B312B05C6D}" type="presParOf" srcId="{C07CE34A-B8D4-495E-A66D-CCC6DA7AD1EA}" destId="{B0F21DFE-EAB9-4086-A211-76E62933895D}" srcOrd="1" destOrd="0" presId="urn:microsoft.com/office/officeart/2005/8/layout/hierarchy6"/>
    <dgm:cxn modelId="{A296DBE1-D7F7-4ADE-845B-208FDABC0EFF}" type="presParOf" srcId="{3EA041D9-0768-4EA1-A488-60EE6D0E085B}" destId="{CD624DF0-6F2B-40AF-944F-05FDD96AEE60}" srcOrd="2" destOrd="0" presId="urn:microsoft.com/office/officeart/2005/8/layout/hierarchy6"/>
    <dgm:cxn modelId="{7FC9847B-405F-47AC-ACF0-D2A4B0FC42B6}" type="presParOf" srcId="{3EA041D9-0768-4EA1-A488-60EE6D0E085B}" destId="{C70B7CF0-644C-4443-BB67-1D049BACA38B}" srcOrd="3" destOrd="0" presId="urn:microsoft.com/office/officeart/2005/8/layout/hierarchy6"/>
    <dgm:cxn modelId="{C24329D1-1DAD-485A-A418-01A0604A3DEF}" type="presParOf" srcId="{C70B7CF0-644C-4443-BB67-1D049BACA38B}" destId="{D9674EF3-3A5C-4817-A556-AE254F504AD3}" srcOrd="0" destOrd="0" presId="urn:microsoft.com/office/officeart/2005/8/layout/hierarchy6"/>
    <dgm:cxn modelId="{25468159-AADB-4AE1-B75C-0C376A3A1FD9}" type="presParOf" srcId="{C70B7CF0-644C-4443-BB67-1D049BACA38B}" destId="{0683AC92-FF9D-46E7-9348-91DE341A6D23}" srcOrd="1" destOrd="0" presId="urn:microsoft.com/office/officeart/2005/8/layout/hierarchy6"/>
    <dgm:cxn modelId="{BCDDBA22-DEDE-4CA7-BEF8-8EABD140F2A4}" type="presParOf" srcId="{0683AC92-FF9D-46E7-9348-91DE341A6D23}" destId="{02F39EE6-C414-4634-B130-90F65F6C9149}" srcOrd="0" destOrd="0" presId="urn:microsoft.com/office/officeart/2005/8/layout/hierarchy6"/>
    <dgm:cxn modelId="{D10AA037-7182-4C1D-BF31-D59BFE0AADF4}" type="presParOf" srcId="{0683AC92-FF9D-46E7-9348-91DE341A6D23}" destId="{248A063E-93F9-474C-A19C-3BC8243C1BD3}" srcOrd="1" destOrd="0" presId="urn:microsoft.com/office/officeart/2005/8/layout/hierarchy6"/>
    <dgm:cxn modelId="{80C32A0C-3EE8-4481-97AE-461A5C6FB4DE}" type="presParOf" srcId="{248A063E-93F9-474C-A19C-3BC8243C1BD3}" destId="{A1DF591E-DA22-4E15-834B-EEF7A8280874}" srcOrd="0" destOrd="0" presId="urn:microsoft.com/office/officeart/2005/8/layout/hierarchy6"/>
    <dgm:cxn modelId="{F4F1F33C-4DE0-4A2E-9199-B1E748CB4EAA}" type="presParOf" srcId="{248A063E-93F9-474C-A19C-3BC8243C1BD3}" destId="{1CCCEC18-1C99-4234-BA58-409F3199B668}" srcOrd="1" destOrd="0" presId="urn:microsoft.com/office/officeart/2005/8/layout/hierarchy6"/>
    <dgm:cxn modelId="{5D3EF5D2-12C3-463B-A473-B1DDEECCD174}" type="presParOf" srcId="{1CCCEC18-1C99-4234-BA58-409F3199B668}" destId="{5E0932B7-3D8C-45CC-8B76-43A32CE55130}" srcOrd="0" destOrd="0" presId="urn:microsoft.com/office/officeart/2005/8/layout/hierarchy6"/>
    <dgm:cxn modelId="{F1D7EC5F-0857-4B14-947E-9D764B61F750}" type="presParOf" srcId="{1CCCEC18-1C99-4234-BA58-409F3199B668}" destId="{6A19F2A1-71B4-4810-97E5-95B2390D0F14}" srcOrd="1" destOrd="0" presId="urn:microsoft.com/office/officeart/2005/8/layout/hierarchy6"/>
    <dgm:cxn modelId="{5597F6A3-766E-4E6F-94B1-BE007B7C583B}" type="presParOf" srcId="{6A19F2A1-71B4-4810-97E5-95B2390D0F14}" destId="{0FF72A53-3426-4328-82FB-68AB3426CB13}" srcOrd="0" destOrd="0" presId="urn:microsoft.com/office/officeart/2005/8/layout/hierarchy6"/>
    <dgm:cxn modelId="{33ED02CD-AE3D-4DA3-9557-FE57DDDF304B}" type="presParOf" srcId="{6A19F2A1-71B4-4810-97E5-95B2390D0F14}" destId="{39AC827D-6D13-4F2B-9DD0-212701B69652}" srcOrd="1" destOrd="0" presId="urn:microsoft.com/office/officeart/2005/8/layout/hierarchy6"/>
    <dgm:cxn modelId="{1FD33AF7-8D6D-4FA2-8E19-D4F25CFF5812}" type="presParOf" srcId="{0683AC92-FF9D-46E7-9348-91DE341A6D23}" destId="{1A947226-710E-4EFA-9F38-5B38E946DC46}" srcOrd="2" destOrd="0" presId="urn:microsoft.com/office/officeart/2005/8/layout/hierarchy6"/>
    <dgm:cxn modelId="{53B12171-2406-4ADE-912F-9BF65E448CBD}" type="presParOf" srcId="{0683AC92-FF9D-46E7-9348-91DE341A6D23}" destId="{4AF17DCD-AAA6-42E1-9D60-6DB9BDF7657B}" srcOrd="3" destOrd="0" presId="urn:microsoft.com/office/officeart/2005/8/layout/hierarchy6"/>
    <dgm:cxn modelId="{E443FF40-9A0C-4612-9257-515068D98DCD}" type="presParOf" srcId="{4AF17DCD-AAA6-42E1-9D60-6DB9BDF7657B}" destId="{8008210F-AB0B-491B-BAD5-D947B644CFBA}" srcOrd="0" destOrd="0" presId="urn:microsoft.com/office/officeart/2005/8/layout/hierarchy6"/>
    <dgm:cxn modelId="{5CF714D3-3FED-4A53-A767-064D4BD6DD28}" type="presParOf" srcId="{4AF17DCD-AAA6-42E1-9D60-6DB9BDF7657B}" destId="{54C911C4-70B3-49B5-9802-E1D383C0C021}" srcOrd="1" destOrd="0" presId="urn:microsoft.com/office/officeart/2005/8/layout/hierarchy6"/>
    <dgm:cxn modelId="{792A5BD5-07AF-409F-ACC6-965557C4EED9}" type="presParOf" srcId="{0683AC92-FF9D-46E7-9348-91DE341A6D23}" destId="{5BFC6163-DAEA-4397-B13A-DE62E409EE31}" srcOrd="4" destOrd="0" presId="urn:microsoft.com/office/officeart/2005/8/layout/hierarchy6"/>
    <dgm:cxn modelId="{2099DE9C-9F6D-425A-A3E1-D7C5CF22AD7D}" type="presParOf" srcId="{0683AC92-FF9D-46E7-9348-91DE341A6D23}" destId="{8CCBD19E-55A7-409E-BD73-0894AEF14F5F}" srcOrd="5" destOrd="0" presId="urn:microsoft.com/office/officeart/2005/8/layout/hierarchy6"/>
    <dgm:cxn modelId="{28E295CF-3D45-44EF-9F3B-67CA86288888}" type="presParOf" srcId="{8CCBD19E-55A7-409E-BD73-0894AEF14F5F}" destId="{18CD3B92-21D4-410F-83B8-2B0DACCE9636}" srcOrd="0" destOrd="0" presId="urn:microsoft.com/office/officeart/2005/8/layout/hierarchy6"/>
    <dgm:cxn modelId="{A0261C9C-9001-4B6A-915C-A55CB9DF165A}" type="presParOf" srcId="{8CCBD19E-55A7-409E-BD73-0894AEF14F5F}" destId="{0997EBDA-6FEC-478F-AD64-643D88784C9B}" srcOrd="1" destOrd="0" presId="urn:microsoft.com/office/officeart/2005/8/layout/hierarchy6"/>
    <dgm:cxn modelId="{C905B7EA-35AA-4F64-A244-EBA586122011}" type="presParOf" srcId="{D2A555DE-D166-4F16-93DA-74473FE37B47}" destId="{DDF8C764-28F3-463A-A031-3C7690028EDA}" srcOrd="4" destOrd="0" presId="urn:microsoft.com/office/officeart/2005/8/layout/hierarchy6"/>
    <dgm:cxn modelId="{B3A71BA2-2A23-4C46-B83F-698CA854B14B}" type="presParOf" srcId="{D2A555DE-D166-4F16-93DA-74473FE37B47}" destId="{8B63F221-115E-4606-8C59-D1B7CDC6BD57}" srcOrd="5" destOrd="0" presId="urn:microsoft.com/office/officeart/2005/8/layout/hierarchy6"/>
    <dgm:cxn modelId="{6A415B78-DD2D-4159-BDB4-444F8329B46B}" type="presParOf" srcId="{8B63F221-115E-4606-8C59-D1B7CDC6BD57}" destId="{89A619F2-5E79-4F7E-B7FE-B69CDB9934BC}" srcOrd="0" destOrd="0" presId="urn:microsoft.com/office/officeart/2005/8/layout/hierarchy6"/>
    <dgm:cxn modelId="{57DEFBC6-91DB-4FBF-A309-878AF731B2D4}" type="presParOf" srcId="{8B63F221-115E-4606-8C59-D1B7CDC6BD57}" destId="{27EAF4A0-A0B9-468A-B503-180460E98F3D}" srcOrd="1" destOrd="0" presId="urn:microsoft.com/office/officeart/2005/8/layout/hierarchy6"/>
    <dgm:cxn modelId="{EE741746-6D0D-4CB7-9682-B200DC00DA70}" type="presParOf" srcId="{27EAF4A0-A0B9-468A-B503-180460E98F3D}" destId="{6FCD8354-FA68-4E3D-8D25-BE1BCFD4FD5C}" srcOrd="0" destOrd="0" presId="urn:microsoft.com/office/officeart/2005/8/layout/hierarchy6"/>
    <dgm:cxn modelId="{FA8E041A-77EC-452F-A84C-DFFBA7C3ADC8}" type="presParOf" srcId="{27EAF4A0-A0B9-468A-B503-180460E98F3D}" destId="{315E577F-1091-4EF9-A411-697FFC1E8E04}" srcOrd="1" destOrd="0" presId="urn:microsoft.com/office/officeart/2005/8/layout/hierarchy6"/>
    <dgm:cxn modelId="{95BAF058-479E-4065-AC92-C44E6A68BD71}" type="presParOf" srcId="{315E577F-1091-4EF9-A411-697FFC1E8E04}" destId="{195568AB-7B91-4B84-9913-D2DB17421B36}" srcOrd="0" destOrd="0" presId="urn:microsoft.com/office/officeart/2005/8/layout/hierarchy6"/>
    <dgm:cxn modelId="{E6FC989F-1CBC-4295-A4CC-715BF6CD7AFE}" type="presParOf" srcId="{315E577F-1091-4EF9-A411-697FFC1E8E04}" destId="{887C8254-6150-48C7-9092-2B194A6AE6E7}" srcOrd="1" destOrd="0" presId="urn:microsoft.com/office/officeart/2005/8/layout/hierarchy6"/>
    <dgm:cxn modelId="{ABEC3162-C5A5-4138-955D-467151BEABB6}" type="presParOf" srcId="{887C8254-6150-48C7-9092-2B194A6AE6E7}" destId="{047F3300-BCED-4B77-828C-5F5BC7E550C6}" srcOrd="0" destOrd="0" presId="urn:microsoft.com/office/officeart/2005/8/layout/hierarchy6"/>
    <dgm:cxn modelId="{DE88DE6A-D739-4707-B18B-E799F632B7B1}" type="presParOf" srcId="{887C8254-6150-48C7-9092-2B194A6AE6E7}" destId="{E5D952ED-176F-4339-B8DD-C93F24AF9074}" srcOrd="1" destOrd="0" presId="urn:microsoft.com/office/officeart/2005/8/layout/hierarchy6"/>
    <dgm:cxn modelId="{44096077-A2E5-4C7E-B513-B157C33DDFA5}" type="presParOf" srcId="{E5D952ED-176F-4339-B8DD-C93F24AF9074}" destId="{780E9C55-FD12-4666-80B6-32742B8CD0A0}" srcOrd="0" destOrd="0" presId="urn:microsoft.com/office/officeart/2005/8/layout/hierarchy6"/>
    <dgm:cxn modelId="{AA3E75AE-DF6D-4336-B87C-9865E8AC4809}" type="presParOf" srcId="{E5D952ED-176F-4339-B8DD-C93F24AF9074}" destId="{F592F0BD-7F87-4B94-A53D-9FD4AFFF3B97}" srcOrd="1" destOrd="0" presId="urn:microsoft.com/office/officeart/2005/8/layout/hierarchy6"/>
    <dgm:cxn modelId="{44C38EBC-A9C4-4C73-823C-B24B190FA6EF}" type="presParOf" srcId="{F592F0BD-7F87-4B94-A53D-9FD4AFFF3B97}" destId="{47F9D9A6-B378-43D5-B04C-30F241CC5500}" srcOrd="0" destOrd="0" presId="urn:microsoft.com/office/officeart/2005/8/layout/hierarchy6"/>
    <dgm:cxn modelId="{935813D6-2A30-470C-8889-A28DFCE443FD}" type="presParOf" srcId="{F592F0BD-7F87-4B94-A53D-9FD4AFFF3B97}" destId="{4526B77C-F42C-470B-B1C1-4281EE030BCE}" srcOrd="1" destOrd="0" presId="urn:microsoft.com/office/officeart/2005/8/layout/hierarchy6"/>
    <dgm:cxn modelId="{80D45CE3-5788-47B9-86E8-3682AE28E892}" type="presParOf" srcId="{4526B77C-F42C-470B-B1C1-4281EE030BCE}" destId="{A91E9221-1819-4F6C-86E3-D6745FC77ECA}" srcOrd="0" destOrd="0" presId="urn:microsoft.com/office/officeart/2005/8/layout/hierarchy6"/>
    <dgm:cxn modelId="{0D126D33-FC21-484A-99AE-25839ED94C74}" type="presParOf" srcId="{4526B77C-F42C-470B-B1C1-4281EE030BCE}" destId="{2F95850B-3947-48C6-8451-AE575D810F08}" srcOrd="1" destOrd="0" presId="urn:microsoft.com/office/officeart/2005/8/layout/hierarchy6"/>
    <dgm:cxn modelId="{84738FB4-F450-471A-9CC2-E11CC17CDB63}" type="presParOf" srcId="{2F95850B-3947-48C6-8451-AE575D810F08}" destId="{7CF52BB7-6B11-4CA4-8D8B-472698454461}" srcOrd="0" destOrd="0" presId="urn:microsoft.com/office/officeart/2005/8/layout/hierarchy6"/>
    <dgm:cxn modelId="{4F1886B6-D76E-4FAB-9019-46D90209B225}" type="presParOf" srcId="{2F95850B-3947-48C6-8451-AE575D810F08}" destId="{F0F7F13A-1B49-45FF-9092-E2ED7C3A9C9E}" srcOrd="1" destOrd="0" presId="urn:microsoft.com/office/officeart/2005/8/layout/hierarchy6"/>
    <dgm:cxn modelId="{4E0192EA-C89C-4A6E-BD62-4C1720CEB003}" type="presParOf" srcId="{F0F7F13A-1B49-45FF-9092-E2ED7C3A9C9E}" destId="{4E7BD353-952F-49C9-8C5F-84153716A6BB}" srcOrd="0" destOrd="0" presId="urn:microsoft.com/office/officeart/2005/8/layout/hierarchy6"/>
    <dgm:cxn modelId="{894A6291-D00A-40CD-8C67-F94817CFF2CC}" type="presParOf" srcId="{F0F7F13A-1B49-45FF-9092-E2ED7C3A9C9E}" destId="{443DA9CC-5CCD-463C-9E3D-C30E44E2ADF0}" srcOrd="1" destOrd="0" presId="urn:microsoft.com/office/officeart/2005/8/layout/hierarchy6"/>
    <dgm:cxn modelId="{C6223275-A293-45C4-BF21-768BE5F01100}" type="presParOf" srcId="{443DA9CC-5CCD-463C-9E3D-C30E44E2ADF0}" destId="{628BA440-D730-406F-B3C4-9F5A46254569}" srcOrd="0" destOrd="0" presId="urn:microsoft.com/office/officeart/2005/8/layout/hierarchy6"/>
    <dgm:cxn modelId="{09747F34-BD16-4F39-9250-8059B931C9D7}" type="presParOf" srcId="{443DA9CC-5CCD-463C-9E3D-C30E44E2ADF0}" destId="{C9455819-E04A-43C8-AC5B-A53FCC512712}" srcOrd="1" destOrd="0" presId="urn:microsoft.com/office/officeart/2005/8/layout/hierarchy6"/>
    <dgm:cxn modelId="{ECCB5708-43F1-468B-A3C4-08ECB0CBCA0D}" type="presParOf" srcId="{C9455819-E04A-43C8-AC5B-A53FCC512712}" destId="{87565F9C-250F-41D1-8122-405FAA2F97B7}" srcOrd="0" destOrd="0" presId="urn:microsoft.com/office/officeart/2005/8/layout/hierarchy6"/>
    <dgm:cxn modelId="{31F980FA-9CB1-45F0-A6D1-354941F9CFD7}" type="presParOf" srcId="{C9455819-E04A-43C8-AC5B-A53FCC512712}" destId="{BD20D09E-3314-4B50-9E23-0D56024C3444}" srcOrd="1" destOrd="0" presId="urn:microsoft.com/office/officeart/2005/8/layout/hierarchy6"/>
    <dgm:cxn modelId="{B95F94B1-73F6-4521-AA4D-D541783503DE}" type="presParOf" srcId="{443DA9CC-5CCD-463C-9E3D-C30E44E2ADF0}" destId="{35822DE2-C8FD-4254-86A2-0D48BA94D1E6}" srcOrd="2" destOrd="0" presId="urn:microsoft.com/office/officeart/2005/8/layout/hierarchy6"/>
    <dgm:cxn modelId="{3FDD0F1B-0ACB-4802-BF91-14F2E2C5D31D}" type="presParOf" srcId="{443DA9CC-5CCD-463C-9E3D-C30E44E2ADF0}" destId="{A945A0BC-DD50-4DD6-8FF8-FA7225C7B276}" srcOrd="3" destOrd="0" presId="urn:microsoft.com/office/officeart/2005/8/layout/hierarchy6"/>
    <dgm:cxn modelId="{2A0ECF24-6745-44DF-B2F9-0196895C1573}" type="presParOf" srcId="{A945A0BC-DD50-4DD6-8FF8-FA7225C7B276}" destId="{D279FDEB-C1EA-4A62-BCBE-A6E879712DEA}" srcOrd="0" destOrd="0" presId="urn:microsoft.com/office/officeart/2005/8/layout/hierarchy6"/>
    <dgm:cxn modelId="{2ACC8A33-418D-4142-908C-90161C705A3B}" type="presParOf" srcId="{A945A0BC-DD50-4DD6-8FF8-FA7225C7B276}" destId="{F4A8E4F2-7EAE-48B9-8056-0F42E413B7CB}" srcOrd="1" destOrd="0" presId="urn:microsoft.com/office/officeart/2005/8/layout/hierarchy6"/>
    <dgm:cxn modelId="{1C1DE3C3-2FAB-4EAA-B297-8717FE092F98}" type="presParOf" srcId="{443DA9CC-5CCD-463C-9E3D-C30E44E2ADF0}" destId="{786B3682-A4DB-429E-8608-6BD6204D60F1}" srcOrd="4" destOrd="0" presId="urn:microsoft.com/office/officeart/2005/8/layout/hierarchy6"/>
    <dgm:cxn modelId="{ACCED386-6C89-43C1-B345-A00B9607583A}" type="presParOf" srcId="{443DA9CC-5CCD-463C-9E3D-C30E44E2ADF0}" destId="{713290D8-6FAB-460E-8AE3-87D3A81D2CD2}" srcOrd="5" destOrd="0" presId="urn:microsoft.com/office/officeart/2005/8/layout/hierarchy6"/>
    <dgm:cxn modelId="{0E207CA6-BFC4-4145-A30B-4BB38EF17A53}" type="presParOf" srcId="{713290D8-6FAB-460E-8AE3-87D3A81D2CD2}" destId="{C862FEE8-5860-4829-AAC7-51B56D655BC8}" srcOrd="0" destOrd="0" presId="urn:microsoft.com/office/officeart/2005/8/layout/hierarchy6"/>
    <dgm:cxn modelId="{6D13EDDB-EAD1-4014-B10D-89CACF58F21C}" type="presParOf" srcId="{713290D8-6FAB-460E-8AE3-87D3A81D2CD2}" destId="{BCF1141E-E38A-4B99-87B1-8A43738C777C}" srcOrd="1" destOrd="0" presId="urn:microsoft.com/office/officeart/2005/8/layout/hierarchy6"/>
    <dgm:cxn modelId="{65119346-8A8B-47BA-8FED-DFD8DDB5073D}" type="presParOf" srcId="{F592F0BD-7F87-4B94-A53D-9FD4AFFF3B97}" destId="{C03865AE-34CC-4AD3-9720-6D9DB93BDA92}" srcOrd="2" destOrd="0" presId="urn:microsoft.com/office/officeart/2005/8/layout/hierarchy6"/>
    <dgm:cxn modelId="{8296084F-3667-4760-9000-EB53C310A1C7}" type="presParOf" srcId="{F592F0BD-7F87-4B94-A53D-9FD4AFFF3B97}" destId="{D2B06B8D-1319-4642-B975-152DDE7B06E4}" srcOrd="3" destOrd="0" presId="urn:microsoft.com/office/officeart/2005/8/layout/hierarchy6"/>
    <dgm:cxn modelId="{2237D43F-09CB-4FF2-A8D2-29774B1E8188}" type="presParOf" srcId="{D2B06B8D-1319-4642-B975-152DDE7B06E4}" destId="{F6D299B3-EEDE-4A64-8129-F88FB4F950C8}" srcOrd="0" destOrd="0" presId="urn:microsoft.com/office/officeart/2005/8/layout/hierarchy6"/>
    <dgm:cxn modelId="{93550066-8089-4A0C-B8E7-09D59C67A198}" type="presParOf" srcId="{D2B06B8D-1319-4642-B975-152DDE7B06E4}" destId="{ED60D130-6D41-4769-87AD-4535F34D7264}" srcOrd="1" destOrd="0" presId="urn:microsoft.com/office/officeart/2005/8/layout/hierarchy6"/>
    <dgm:cxn modelId="{3B3CBF30-FD28-4E1F-AC9D-E0848EDA2046}" type="presParOf" srcId="{ED60D130-6D41-4769-87AD-4535F34D7264}" destId="{256DEFB2-8F26-43DF-9551-41F5CB6D1933}" srcOrd="0" destOrd="0" presId="urn:microsoft.com/office/officeart/2005/8/layout/hierarchy6"/>
    <dgm:cxn modelId="{48E8E120-7A27-4077-86CF-8C39A11EA2DA}" type="presParOf" srcId="{ED60D130-6D41-4769-87AD-4535F34D7264}" destId="{2CBD8718-1C43-4BAC-A9E5-E47663229E05}" srcOrd="1" destOrd="0" presId="urn:microsoft.com/office/officeart/2005/8/layout/hierarchy6"/>
    <dgm:cxn modelId="{E512FA01-4B28-4521-89A7-DE323D686063}" type="presParOf" srcId="{2CBD8718-1C43-4BAC-A9E5-E47663229E05}" destId="{4681967A-9150-4829-8067-B9D5EE822671}" srcOrd="0" destOrd="0" presId="urn:microsoft.com/office/officeart/2005/8/layout/hierarchy6"/>
    <dgm:cxn modelId="{CE2028EE-222F-4E79-A38A-BD1F6DCBB370}" type="presParOf" srcId="{2CBD8718-1C43-4BAC-A9E5-E47663229E05}" destId="{B25DE548-FBF7-4835-83D8-ABA66C45DB1A}" srcOrd="1" destOrd="0" presId="urn:microsoft.com/office/officeart/2005/8/layout/hierarchy6"/>
    <dgm:cxn modelId="{8BC69B7D-CF0E-4D8F-B067-3AF40271CE19}" type="presParOf" srcId="{B25DE548-FBF7-4835-83D8-ABA66C45DB1A}" destId="{76B51A39-64AE-4C20-B0C8-30141BF26037}" srcOrd="0" destOrd="0" presId="urn:microsoft.com/office/officeart/2005/8/layout/hierarchy6"/>
    <dgm:cxn modelId="{07B939FE-8AF9-4647-B8BE-4990DA3F8E7B}" type="presParOf" srcId="{B25DE548-FBF7-4835-83D8-ABA66C45DB1A}" destId="{F084473D-8EBA-42D6-AFBE-002B09335638}" srcOrd="1" destOrd="0" presId="urn:microsoft.com/office/officeart/2005/8/layout/hierarchy6"/>
    <dgm:cxn modelId="{D0EA804E-006A-4AA0-A55D-3B9B9D75A0A5}" type="presParOf" srcId="{F084473D-8EBA-42D6-AFBE-002B09335638}" destId="{EA56A60B-A49A-456D-8DF3-19F1B83777C0}" srcOrd="0" destOrd="0" presId="urn:microsoft.com/office/officeart/2005/8/layout/hierarchy6"/>
    <dgm:cxn modelId="{972E691C-8EE5-45E3-8467-D110A55ADC70}" type="presParOf" srcId="{F084473D-8EBA-42D6-AFBE-002B09335638}" destId="{85B42649-5C10-43D6-BA31-B91ED447EC7D}" srcOrd="1" destOrd="0" presId="urn:microsoft.com/office/officeart/2005/8/layout/hierarchy6"/>
    <dgm:cxn modelId="{2F86F2F4-C8FA-472F-A503-847B93F8541C}" type="presParOf" srcId="{B25DE548-FBF7-4835-83D8-ABA66C45DB1A}" destId="{151149C1-1724-4829-B8EF-59321A8FAB3D}" srcOrd="2" destOrd="0" presId="urn:microsoft.com/office/officeart/2005/8/layout/hierarchy6"/>
    <dgm:cxn modelId="{7ABAD6EC-87D7-4C79-A266-16D974B1470F}" type="presParOf" srcId="{B25DE548-FBF7-4835-83D8-ABA66C45DB1A}" destId="{16626D3A-F251-4D5D-9C2A-1AF314B0BD33}" srcOrd="3" destOrd="0" presId="urn:microsoft.com/office/officeart/2005/8/layout/hierarchy6"/>
    <dgm:cxn modelId="{A6983FF9-F5D4-462D-A848-45262A457A41}" type="presParOf" srcId="{16626D3A-F251-4D5D-9C2A-1AF314B0BD33}" destId="{472DBFEA-2737-4F35-9FEA-0C7CFEE4BD70}" srcOrd="0" destOrd="0" presId="urn:microsoft.com/office/officeart/2005/8/layout/hierarchy6"/>
    <dgm:cxn modelId="{3598E8A8-F0B6-46AF-B307-CC908C078A2E}" type="presParOf" srcId="{16626D3A-F251-4D5D-9C2A-1AF314B0BD33}" destId="{1B449BB0-52A7-42C2-8B2C-3D20F9765DA9}" srcOrd="1" destOrd="0" presId="urn:microsoft.com/office/officeart/2005/8/layout/hierarchy6"/>
    <dgm:cxn modelId="{FE12F58C-CADC-4174-8C95-8C70977BD753}" type="presParOf" srcId="{B25DE548-FBF7-4835-83D8-ABA66C45DB1A}" destId="{A84CBA98-2A07-4B96-B3B5-B3EDB89EAB0C}" srcOrd="4" destOrd="0" presId="urn:microsoft.com/office/officeart/2005/8/layout/hierarchy6"/>
    <dgm:cxn modelId="{72B80CBD-6001-4859-A090-8B08F0CDB981}" type="presParOf" srcId="{B25DE548-FBF7-4835-83D8-ABA66C45DB1A}" destId="{7DDCDC21-987B-445C-96DB-E912E6BEAB22}" srcOrd="5" destOrd="0" presId="urn:microsoft.com/office/officeart/2005/8/layout/hierarchy6"/>
    <dgm:cxn modelId="{E26DE238-8A04-437A-813E-AE16625C2725}" type="presParOf" srcId="{7DDCDC21-987B-445C-96DB-E912E6BEAB22}" destId="{464C70FA-3779-4BD5-AF61-5BB7A9FC7280}" srcOrd="0" destOrd="0" presId="urn:microsoft.com/office/officeart/2005/8/layout/hierarchy6"/>
    <dgm:cxn modelId="{A96CBB1F-F804-49D2-8D57-C079384985C8}" type="presParOf" srcId="{7DDCDC21-987B-445C-96DB-E912E6BEAB22}" destId="{84C79B6B-3E37-465E-9696-636A1FCA9710}" srcOrd="1" destOrd="0" presId="urn:microsoft.com/office/officeart/2005/8/layout/hierarchy6"/>
    <dgm:cxn modelId="{236FEC7C-2606-4D07-B933-076A93E4C7F7}" type="presParOf" srcId="{F592F0BD-7F87-4B94-A53D-9FD4AFFF3B97}" destId="{30C5ADDF-5DD1-480F-87CA-410CEC423FA0}" srcOrd="4" destOrd="0" presId="urn:microsoft.com/office/officeart/2005/8/layout/hierarchy6"/>
    <dgm:cxn modelId="{A28E2640-AE44-4A17-9B20-30B1F2226C25}" type="presParOf" srcId="{F592F0BD-7F87-4B94-A53D-9FD4AFFF3B97}" destId="{9A2A49CE-B463-49A7-88DE-EA10FE2582C8}" srcOrd="5" destOrd="0" presId="urn:microsoft.com/office/officeart/2005/8/layout/hierarchy6"/>
    <dgm:cxn modelId="{16AB3BDE-FA6A-49BD-BBC1-734137FE6A61}" type="presParOf" srcId="{9A2A49CE-B463-49A7-88DE-EA10FE2582C8}" destId="{23C6B964-C8BB-40B2-86FD-9EBBAD5EE29F}" srcOrd="0" destOrd="0" presId="urn:microsoft.com/office/officeart/2005/8/layout/hierarchy6"/>
    <dgm:cxn modelId="{317898D9-19D1-4048-937D-D9A2FC40E7A8}" type="presParOf" srcId="{9A2A49CE-B463-49A7-88DE-EA10FE2582C8}" destId="{641853DC-A65C-4ADE-98D5-FAF91A1C8C1D}" srcOrd="1" destOrd="0" presId="urn:microsoft.com/office/officeart/2005/8/layout/hierarchy6"/>
    <dgm:cxn modelId="{083F201F-5071-4E04-82DE-6039627C3AFE}" type="presParOf" srcId="{641853DC-A65C-4ADE-98D5-FAF91A1C8C1D}" destId="{02C81B14-C847-4106-ADDF-F0AA74454927}" srcOrd="0" destOrd="0" presId="urn:microsoft.com/office/officeart/2005/8/layout/hierarchy6"/>
    <dgm:cxn modelId="{426D3893-2079-4C72-8A2C-169207036CA0}" type="presParOf" srcId="{641853DC-A65C-4ADE-98D5-FAF91A1C8C1D}" destId="{B291F1C7-4946-4B9A-AFD5-AD9ACDF6107B}" srcOrd="1" destOrd="0" presId="urn:microsoft.com/office/officeart/2005/8/layout/hierarchy6"/>
    <dgm:cxn modelId="{832DC90F-3F98-4DD1-B206-5D1A1D6743D0}" type="presParOf" srcId="{B291F1C7-4946-4B9A-AFD5-AD9ACDF6107B}" destId="{D16EA1B2-0D40-4B13-B266-B2EE1C7DDE25}" srcOrd="0" destOrd="0" presId="urn:microsoft.com/office/officeart/2005/8/layout/hierarchy6"/>
    <dgm:cxn modelId="{F57255A8-C85D-4627-B6C7-FD3E56B64050}" type="presParOf" srcId="{B291F1C7-4946-4B9A-AFD5-AD9ACDF6107B}" destId="{B28090F3-5ADB-4E7A-A827-149164EE1C8B}" srcOrd="1" destOrd="0" presId="urn:microsoft.com/office/officeart/2005/8/layout/hierarchy6"/>
    <dgm:cxn modelId="{BCD61032-9392-4570-9125-930B8E6C2DCB}" type="presParOf" srcId="{B28090F3-5ADB-4E7A-A827-149164EE1C8B}" destId="{D033B4F5-0373-4940-B836-C89EABBDC084}" srcOrd="0" destOrd="0" presId="urn:microsoft.com/office/officeart/2005/8/layout/hierarchy6"/>
    <dgm:cxn modelId="{2A7E64CD-3847-4017-9E06-C6980ECB3533}" type="presParOf" srcId="{B28090F3-5ADB-4E7A-A827-149164EE1C8B}" destId="{E891D6D3-1D0F-4065-AF4A-A472E40B4010}" srcOrd="1" destOrd="0" presId="urn:microsoft.com/office/officeart/2005/8/layout/hierarchy6"/>
    <dgm:cxn modelId="{CE85AF5B-DEAA-4EE8-A52C-85BD9770E369}" type="presParOf" srcId="{E891D6D3-1D0F-4065-AF4A-A472E40B4010}" destId="{228481E4-4A33-40EA-9597-256601071A79}" srcOrd="0" destOrd="0" presId="urn:microsoft.com/office/officeart/2005/8/layout/hierarchy6"/>
    <dgm:cxn modelId="{24D3C411-643A-4278-8A23-093E8EE41B64}" type="presParOf" srcId="{E891D6D3-1D0F-4065-AF4A-A472E40B4010}" destId="{3DCAD483-A696-4372-A1BE-FF5D4CFFEAB4}" srcOrd="1" destOrd="0" presId="urn:microsoft.com/office/officeart/2005/8/layout/hierarchy6"/>
    <dgm:cxn modelId="{206D2AE8-A398-4F92-B5E6-4536B136545A}" type="presParOf" srcId="{B28090F3-5ADB-4E7A-A827-149164EE1C8B}" destId="{9A7EA09A-3464-4143-BFCD-9701A739B2D2}" srcOrd="2" destOrd="0" presId="urn:microsoft.com/office/officeart/2005/8/layout/hierarchy6"/>
    <dgm:cxn modelId="{5997DFBF-1999-4724-A476-078571208E0F}" type="presParOf" srcId="{B28090F3-5ADB-4E7A-A827-149164EE1C8B}" destId="{AE186E8C-0AEE-4FE2-B9FC-FE959F479189}" srcOrd="3" destOrd="0" presId="urn:microsoft.com/office/officeart/2005/8/layout/hierarchy6"/>
    <dgm:cxn modelId="{19313A50-7C54-459B-904F-E3006DC385CB}" type="presParOf" srcId="{AE186E8C-0AEE-4FE2-B9FC-FE959F479189}" destId="{66AB1DEB-944C-4D63-B045-400FA131F05C}" srcOrd="0" destOrd="0" presId="urn:microsoft.com/office/officeart/2005/8/layout/hierarchy6"/>
    <dgm:cxn modelId="{85E5ADEC-3EF5-4D81-9904-1E2F6D8AABF1}" type="presParOf" srcId="{AE186E8C-0AEE-4FE2-B9FC-FE959F479189}" destId="{1FDD3488-CDB0-4062-9231-A48AA7EF7F84}" srcOrd="1" destOrd="0" presId="urn:microsoft.com/office/officeart/2005/8/layout/hierarchy6"/>
    <dgm:cxn modelId="{E6CE33E6-E7C7-4CD6-A768-1486A8971F39}" type="presParOf" srcId="{B28090F3-5ADB-4E7A-A827-149164EE1C8B}" destId="{75F2CC39-F73D-4DC2-B74E-B7556F3DB6AF}" srcOrd="4" destOrd="0" presId="urn:microsoft.com/office/officeart/2005/8/layout/hierarchy6"/>
    <dgm:cxn modelId="{8F647C83-2292-455E-8D16-45CDCDF928C8}" type="presParOf" srcId="{B28090F3-5ADB-4E7A-A827-149164EE1C8B}" destId="{018CF5AA-EDFE-456D-9CC8-C4EA1C2448BD}" srcOrd="5" destOrd="0" presId="urn:microsoft.com/office/officeart/2005/8/layout/hierarchy6"/>
    <dgm:cxn modelId="{FAA493B5-0637-48ED-8CC5-C6F18991F7C3}" type="presParOf" srcId="{018CF5AA-EDFE-456D-9CC8-C4EA1C2448BD}" destId="{4FBC9AC5-1830-4CCA-A4FF-D54CEA3C6563}" srcOrd="0" destOrd="0" presId="urn:microsoft.com/office/officeart/2005/8/layout/hierarchy6"/>
    <dgm:cxn modelId="{E0CD4347-3C7B-4A99-A334-07E980C433A6}" type="presParOf" srcId="{018CF5AA-EDFE-456D-9CC8-C4EA1C2448BD}" destId="{480D91D9-1966-449A-8E58-5F866A6E2734}" srcOrd="1" destOrd="0" presId="urn:microsoft.com/office/officeart/2005/8/layout/hierarchy6"/>
    <dgm:cxn modelId="{9D90CBCC-4FB4-49D5-86BA-A928D9C7EEFD}" type="presParOf" srcId="{F27D0B03-5C92-4684-A47A-442431445143}" destId="{EA2FA3F6-4BC3-4042-858A-363A013D357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2F74CEE-7BDD-43FB-B932-9482C7884F79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F9C1409-028B-4B59-BD83-BF840EE31B78}">
      <dgm:prSet phldrT="[텍스트]"/>
      <dgm:spPr>
        <a:solidFill>
          <a:schemeClr val="tx1"/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dirty="0"/>
            <a:t>products</a:t>
          </a:r>
          <a:endParaRPr lang="ko-KR" altLang="en-US" dirty="0"/>
        </a:p>
      </dgm:t>
    </dgm:pt>
    <dgm:pt modelId="{8215223F-0355-4C0F-8651-B47A6E206207}" type="parTrans" cxnId="{A14F5E7D-74AA-401B-9580-2FC05EF6F26B}">
      <dgm:prSet/>
      <dgm:spPr/>
      <dgm:t>
        <a:bodyPr/>
        <a:lstStyle/>
        <a:p>
          <a:pPr latinLnBrk="1"/>
          <a:endParaRPr lang="ko-KR" altLang="en-US"/>
        </a:p>
      </dgm:t>
    </dgm:pt>
    <dgm:pt modelId="{644FA365-4E0D-41BF-868C-B7B10E0554AA}" type="sibTrans" cxnId="{A14F5E7D-74AA-401B-9580-2FC05EF6F26B}">
      <dgm:prSet/>
      <dgm:spPr/>
      <dgm:t>
        <a:bodyPr/>
        <a:lstStyle/>
        <a:p>
          <a:pPr latinLnBrk="1"/>
          <a:endParaRPr lang="ko-KR" altLang="en-US"/>
        </a:p>
      </dgm:t>
    </dgm:pt>
    <dgm:pt modelId="{CC8EB5A3-54D8-448A-9D31-83D94085F11A}">
      <dgm:prSet phldrT="[텍스트]"/>
      <dgm:spPr>
        <a:solidFill>
          <a:schemeClr val="bg1">
            <a:lumMod val="65000"/>
          </a:schemeClr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dirty="0"/>
            <a:t>camera</a:t>
          </a:r>
          <a:endParaRPr lang="ko-KR" altLang="en-US" dirty="0"/>
        </a:p>
      </dgm:t>
    </dgm:pt>
    <dgm:pt modelId="{A97622F6-EED3-4F29-A4A2-510820664492}" type="parTrans" cxnId="{9D28B528-CD69-4A9E-8D99-51B8583D36AF}">
      <dgm:prSet/>
      <dgm:spPr/>
      <dgm:t>
        <a:bodyPr/>
        <a:lstStyle/>
        <a:p>
          <a:pPr latinLnBrk="1"/>
          <a:endParaRPr lang="ko-KR" altLang="en-US"/>
        </a:p>
      </dgm:t>
    </dgm:pt>
    <dgm:pt modelId="{9F748F12-0B83-4BF8-8381-5CFF1585F6C0}" type="sibTrans" cxnId="{9D28B528-CD69-4A9E-8D99-51B8583D36AF}">
      <dgm:prSet/>
      <dgm:spPr/>
      <dgm:t>
        <a:bodyPr/>
        <a:lstStyle/>
        <a:p>
          <a:pPr latinLnBrk="1"/>
          <a:endParaRPr lang="ko-KR" altLang="en-US"/>
        </a:p>
      </dgm:t>
    </dgm:pt>
    <dgm:pt modelId="{45B61AA2-93AB-449E-A667-6586DDCABFC8}">
      <dgm:prSet phldrT="[텍스트]"/>
      <dgm:spPr>
        <a:solidFill>
          <a:srgbClr val="5271FF"/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dirty="0" err="1"/>
            <a:t>lense_change</a:t>
          </a:r>
          <a:endParaRPr lang="ko-KR" altLang="en-US" dirty="0"/>
        </a:p>
      </dgm:t>
    </dgm:pt>
    <dgm:pt modelId="{21A332F9-8967-4C04-B815-0F233ADA7260}" type="parTrans" cxnId="{62FE70F5-3D2F-4921-B0A9-FB660D0222D8}">
      <dgm:prSet/>
      <dgm:spPr/>
      <dgm:t>
        <a:bodyPr/>
        <a:lstStyle/>
        <a:p>
          <a:pPr latinLnBrk="1"/>
          <a:endParaRPr lang="ko-KR" altLang="en-US"/>
        </a:p>
      </dgm:t>
    </dgm:pt>
    <dgm:pt modelId="{2B7A905A-F6A3-4FBA-892F-389939222A39}" type="sibTrans" cxnId="{62FE70F5-3D2F-4921-B0A9-FB660D0222D8}">
      <dgm:prSet/>
      <dgm:spPr/>
      <dgm:t>
        <a:bodyPr/>
        <a:lstStyle/>
        <a:p>
          <a:pPr latinLnBrk="1"/>
          <a:endParaRPr lang="ko-KR" altLang="en-US"/>
        </a:p>
      </dgm:t>
    </dgm:pt>
    <dgm:pt modelId="{07360CB6-03FC-4DDA-AA41-C2C6A2F44CB9}">
      <dgm:prSet phldrT="[텍스트]"/>
      <dgm:spPr>
        <a:solidFill>
          <a:srgbClr val="5271FF"/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dirty="0"/>
            <a:t>compact</a:t>
          </a:r>
          <a:endParaRPr lang="ko-KR" altLang="en-US" dirty="0"/>
        </a:p>
      </dgm:t>
    </dgm:pt>
    <dgm:pt modelId="{11DFC649-D3C5-4214-9CD1-59D2BA7CECC5}" type="parTrans" cxnId="{3C1C6649-D98E-421D-AF4C-0DFBC3B0C02F}">
      <dgm:prSet/>
      <dgm:spPr/>
      <dgm:t>
        <a:bodyPr/>
        <a:lstStyle/>
        <a:p>
          <a:pPr latinLnBrk="1"/>
          <a:endParaRPr lang="ko-KR" altLang="en-US"/>
        </a:p>
      </dgm:t>
    </dgm:pt>
    <dgm:pt modelId="{D830C4F5-6E3F-4FCB-A13F-D6E7DD0D7A51}" type="sibTrans" cxnId="{3C1C6649-D98E-421D-AF4C-0DFBC3B0C02F}">
      <dgm:prSet/>
      <dgm:spPr/>
      <dgm:t>
        <a:bodyPr/>
        <a:lstStyle/>
        <a:p>
          <a:pPr latinLnBrk="1"/>
          <a:endParaRPr lang="ko-KR" altLang="en-US"/>
        </a:p>
      </dgm:t>
    </dgm:pt>
    <dgm:pt modelId="{7D439D1C-1F5E-4C71-B378-45382A06C564}">
      <dgm:prSet phldrT="[텍스트]"/>
      <dgm:spPr>
        <a:solidFill>
          <a:schemeClr val="bg1">
            <a:lumMod val="65000"/>
          </a:schemeClr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dirty="0"/>
            <a:t>video</a:t>
          </a:r>
          <a:endParaRPr lang="ko-KR" altLang="en-US" dirty="0"/>
        </a:p>
      </dgm:t>
    </dgm:pt>
    <dgm:pt modelId="{949B121B-C65B-41FB-93A8-ED668BD77268}" type="parTrans" cxnId="{1D1903EA-1E95-49C3-B294-844B39B0F899}">
      <dgm:prSet/>
      <dgm:spPr/>
      <dgm:t>
        <a:bodyPr/>
        <a:lstStyle/>
        <a:p>
          <a:pPr latinLnBrk="1"/>
          <a:endParaRPr lang="ko-KR" altLang="en-US"/>
        </a:p>
      </dgm:t>
    </dgm:pt>
    <dgm:pt modelId="{33AB09B3-35BF-46F7-AF4E-8630BDEAC969}" type="sibTrans" cxnId="{1D1903EA-1E95-49C3-B294-844B39B0F899}">
      <dgm:prSet/>
      <dgm:spPr/>
      <dgm:t>
        <a:bodyPr/>
        <a:lstStyle/>
        <a:p>
          <a:pPr latinLnBrk="1"/>
          <a:endParaRPr lang="ko-KR" altLang="en-US"/>
        </a:p>
      </dgm:t>
    </dgm:pt>
    <dgm:pt modelId="{062ED00D-A43F-4969-8CEA-7FD74B4CD0F3}">
      <dgm:prSet phldrT="[텍스트]"/>
      <dgm:spPr>
        <a:solidFill>
          <a:srgbClr val="5271FF"/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dirty="0"/>
            <a:t>cinema</a:t>
          </a:r>
          <a:endParaRPr lang="ko-KR" altLang="en-US" dirty="0"/>
        </a:p>
      </dgm:t>
    </dgm:pt>
    <dgm:pt modelId="{9E70175E-F141-4034-8483-75C9B8E1C3C9}" type="parTrans" cxnId="{1502865B-6FF4-47FE-B97E-9C86A06682F1}">
      <dgm:prSet/>
      <dgm:spPr/>
      <dgm:t>
        <a:bodyPr/>
        <a:lstStyle/>
        <a:p>
          <a:pPr latinLnBrk="1"/>
          <a:endParaRPr lang="ko-KR" altLang="en-US"/>
        </a:p>
      </dgm:t>
    </dgm:pt>
    <dgm:pt modelId="{A2168E94-2270-49A2-AA2F-C5780877DFF7}" type="sibTrans" cxnId="{1502865B-6FF4-47FE-B97E-9C86A06682F1}">
      <dgm:prSet/>
      <dgm:spPr/>
      <dgm:t>
        <a:bodyPr/>
        <a:lstStyle/>
        <a:p>
          <a:pPr latinLnBrk="1"/>
          <a:endParaRPr lang="ko-KR" altLang="en-US"/>
        </a:p>
      </dgm:t>
    </dgm:pt>
    <dgm:pt modelId="{E7EBB910-5B1A-475E-ACCC-F050E159942D}">
      <dgm:prSet phldrT="[텍스트]"/>
      <dgm:spPr>
        <a:solidFill>
          <a:srgbClr val="BDCAFF"/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dirty="0" err="1"/>
            <a:t>full_frame</a:t>
          </a:r>
          <a:endParaRPr lang="ko-KR" altLang="en-US" dirty="0"/>
        </a:p>
      </dgm:t>
    </dgm:pt>
    <dgm:pt modelId="{4FE79344-D95A-48EC-BCB0-1CF52BA9C454}" type="parTrans" cxnId="{5F12CDD4-D0AD-4ECA-92EE-6FA16B6801E9}">
      <dgm:prSet/>
      <dgm:spPr/>
      <dgm:t>
        <a:bodyPr/>
        <a:lstStyle/>
        <a:p>
          <a:pPr latinLnBrk="1"/>
          <a:endParaRPr lang="ko-KR" altLang="en-US"/>
        </a:p>
      </dgm:t>
    </dgm:pt>
    <dgm:pt modelId="{C436EECA-2CB2-4411-A0D1-6F9CF32B3D57}" type="sibTrans" cxnId="{5F12CDD4-D0AD-4ECA-92EE-6FA16B6801E9}">
      <dgm:prSet/>
      <dgm:spPr/>
      <dgm:t>
        <a:bodyPr/>
        <a:lstStyle/>
        <a:p>
          <a:pPr latinLnBrk="1"/>
          <a:endParaRPr lang="ko-KR" altLang="en-US"/>
        </a:p>
      </dgm:t>
    </dgm:pt>
    <dgm:pt modelId="{B4BF1BB0-11B5-4584-8DCC-01C2B4603594}">
      <dgm:prSet phldrT="[텍스트]"/>
      <dgm:spPr>
        <a:solidFill>
          <a:srgbClr val="BDCAFF"/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dirty="0"/>
            <a:t>APS-C</a:t>
          </a:r>
          <a:endParaRPr lang="ko-KR" altLang="en-US" dirty="0"/>
        </a:p>
      </dgm:t>
    </dgm:pt>
    <dgm:pt modelId="{E69721B7-5206-4832-A461-C1038A5F4B3D}" type="parTrans" cxnId="{0ECF0DCE-92F1-4E1A-8526-BA161D533C84}">
      <dgm:prSet/>
      <dgm:spPr/>
      <dgm:t>
        <a:bodyPr/>
        <a:lstStyle/>
        <a:p>
          <a:pPr latinLnBrk="1"/>
          <a:endParaRPr lang="ko-KR" altLang="en-US"/>
        </a:p>
      </dgm:t>
    </dgm:pt>
    <dgm:pt modelId="{D9B0F51F-AA85-4D66-A9F8-F27D365AF80C}" type="sibTrans" cxnId="{0ECF0DCE-92F1-4E1A-8526-BA161D533C84}">
      <dgm:prSet/>
      <dgm:spPr/>
      <dgm:t>
        <a:bodyPr/>
        <a:lstStyle/>
        <a:p>
          <a:pPr latinLnBrk="1"/>
          <a:endParaRPr lang="ko-KR" altLang="en-US"/>
        </a:p>
      </dgm:t>
    </dgm:pt>
    <dgm:pt modelId="{0F6C228B-4542-4B2B-86BF-E7E922F7A827}">
      <dgm:prSet phldrT="[텍스트]"/>
      <dgm:spPr>
        <a:solidFill>
          <a:srgbClr val="5271FF"/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dirty="0"/>
            <a:t>camcorder</a:t>
          </a:r>
          <a:endParaRPr lang="ko-KR" altLang="en-US" dirty="0"/>
        </a:p>
      </dgm:t>
    </dgm:pt>
    <dgm:pt modelId="{3621C432-522D-4E0B-8802-832D30751C3B}" type="parTrans" cxnId="{102A025F-6E0C-4A47-B5E3-287108F1E24D}">
      <dgm:prSet/>
      <dgm:spPr/>
      <dgm:t>
        <a:bodyPr/>
        <a:lstStyle/>
        <a:p>
          <a:pPr latinLnBrk="1"/>
          <a:endParaRPr lang="ko-KR" altLang="en-US"/>
        </a:p>
      </dgm:t>
    </dgm:pt>
    <dgm:pt modelId="{DF511DCF-8999-4B6E-8B33-DD7104E2E7AC}" type="sibTrans" cxnId="{102A025F-6E0C-4A47-B5E3-287108F1E24D}">
      <dgm:prSet/>
      <dgm:spPr/>
      <dgm:t>
        <a:bodyPr/>
        <a:lstStyle/>
        <a:p>
          <a:pPr latinLnBrk="1"/>
          <a:endParaRPr lang="ko-KR" altLang="en-US"/>
        </a:p>
      </dgm:t>
    </dgm:pt>
    <dgm:pt modelId="{34004123-6AEB-464C-A615-AF36797BB69A}">
      <dgm:prSet phldrT="[텍스트]"/>
      <dgm:spPr>
        <a:solidFill>
          <a:srgbClr val="BDCAFF"/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dirty="0"/>
            <a:t>4k_handy</a:t>
          </a:r>
          <a:endParaRPr lang="ko-KR" altLang="en-US" dirty="0"/>
        </a:p>
      </dgm:t>
    </dgm:pt>
    <dgm:pt modelId="{A209F4E7-9856-4C9A-9052-A0F5D712FB12}" type="parTrans" cxnId="{4434575F-BAD0-45DF-87C2-F1AFB3B5E68F}">
      <dgm:prSet/>
      <dgm:spPr/>
      <dgm:t>
        <a:bodyPr/>
        <a:lstStyle/>
        <a:p>
          <a:pPr latinLnBrk="1"/>
          <a:endParaRPr lang="ko-KR" altLang="en-US"/>
        </a:p>
      </dgm:t>
    </dgm:pt>
    <dgm:pt modelId="{480C1C42-A795-4A1B-A3D7-F55963938796}" type="sibTrans" cxnId="{4434575F-BAD0-45DF-87C2-F1AFB3B5E68F}">
      <dgm:prSet/>
      <dgm:spPr/>
      <dgm:t>
        <a:bodyPr/>
        <a:lstStyle/>
        <a:p>
          <a:pPr latinLnBrk="1"/>
          <a:endParaRPr lang="ko-KR" altLang="en-US"/>
        </a:p>
      </dgm:t>
    </dgm:pt>
    <dgm:pt modelId="{4C42DE6E-56D6-4F6B-8328-0680FF34DC3E}">
      <dgm:prSet phldrT="[텍스트]"/>
      <dgm:spPr>
        <a:solidFill>
          <a:srgbClr val="BDCAFF"/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dirty="0"/>
            <a:t>4k_handheld</a:t>
          </a:r>
          <a:endParaRPr lang="ko-KR" altLang="en-US" dirty="0"/>
        </a:p>
      </dgm:t>
    </dgm:pt>
    <dgm:pt modelId="{15A3C7DF-CF39-45E9-9373-AC4A55F8FB1B}" type="parTrans" cxnId="{98775E10-38B2-41E9-9111-4B4F931A4496}">
      <dgm:prSet/>
      <dgm:spPr/>
      <dgm:t>
        <a:bodyPr/>
        <a:lstStyle/>
        <a:p>
          <a:pPr latinLnBrk="1"/>
          <a:endParaRPr lang="ko-KR" altLang="en-US"/>
        </a:p>
      </dgm:t>
    </dgm:pt>
    <dgm:pt modelId="{C7C2ACC2-FEDE-4D71-B236-1FAC01DC540B}" type="sibTrans" cxnId="{98775E10-38B2-41E9-9111-4B4F931A4496}">
      <dgm:prSet/>
      <dgm:spPr/>
      <dgm:t>
        <a:bodyPr/>
        <a:lstStyle/>
        <a:p>
          <a:pPr latinLnBrk="1"/>
          <a:endParaRPr lang="ko-KR" altLang="en-US"/>
        </a:p>
      </dgm:t>
    </dgm:pt>
    <dgm:pt modelId="{DA04B277-464F-4002-B1CF-EA177BEB1532}">
      <dgm:prSet phldrT="[텍스트]"/>
      <dgm:spPr>
        <a:solidFill>
          <a:schemeClr val="bg1">
            <a:lumMod val="65000"/>
          </a:schemeClr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dirty="0" err="1"/>
            <a:t>productList</a:t>
          </a:r>
          <a:endParaRPr lang="ko-KR" altLang="en-US" dirty="0"/>
        </a:p>
      </dgm:t>
    </dgm:pt>
    <dgm:pt modelId="{251CB805-1F93-48FD-AADB-0B00C4183634}" type="parTrans" cxnId="{6F2F6E56-4426-48DE-8158-660BD0A69975}">
      <dgm:prSet/>
      <dgm:spPr/>
      <dgm:t>
        <a:bodyPr/>
        <a:lstStyle/>
        <a:p>
          <a:pPr latinLnBrk="1"/>
          <a:endParaRPr lang="ko-KR" altLang="en-US"/>
        </a:p>
      </dgm:t>
    </dgm:pt>
    <dgm:pt modelId="{5D7C83E4-84CE-4626-BF8F-AFB747E07D70}" type="sibTrans" cxnId="{6F2F6E56-4426-48DE-8158-660BD0A69975}">
      <dgm:prSet/>
      <dgm:spPr/>
      <dgm:t>
        <a:bodyPr/>
        <a:lstStyle/>
        <a:p>
          <a:pPr latinLnBrk="1"/>
          <a:endParaRPr lang="ko-KR" altLang="en-US"/>
        </a:p>
      </dgm:t>
    </dgm:pt>
    <dgm:pt modelId="{C0294285-5D2A-4A4B-8287-73C79523B280}" type="pres">
      <dgm:prSet presAssocID="{02F74CEE-7BDD-43FB-B932-9482C7884F7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05282D2-BC90-4A4D-9BBA-6EFF886960F1}" type="pres">
      <dgm:prSet presAssocID="{5F9C1409-028B-4B59-BD83-BF840EE31B78}" presName="root1" presStyleCnt="0"/>
      <dgm:spPr/>
    </dgm:pt>
    <dgm:pt modelId="{1A7A7A8A-5DC6-4A89-BA1D-BD0A82F44413}" type="pres">
      <dgm:prSet presAssocID="{5F9C1409-028B-4B59-BD83-BF840EE31B78}" presName="LevelOneTextNode" presStyleLbl="node0" presStyleIdx="0" presStyleCnt="1" custLinFactNeighborX="-25" custLinFactNeighborY="5718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979B82A-6B35-4B66-81D8-5B7D51683CF8}" type="pres">
      <dgm:prSet presAssocID="{5F9C1409-028B-4B59-BD83-BF840EE31B78}" presName="level2hierChild" presStyleCnt="0"/>
      <dgm:spPr/>
    </dgm:pt>
    <dgm:pt modelId="{0C5FEE4E-5C51-4B95-9497-9132CD796D71}" type="pres">
      <dgm:prSet presAssocID="{A97622F6-EED3-4F29-A4A2-510820664492}" presName="conn2-1" presStyleLbl="parChTrans1D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6E2826BB-5FD0-4B79-87CC-9461E641CD0F}" type="pres">
      <dgm:prSet presAssocID="{A97622F6-EED3-4F29-A4A2-510820664492}" presName="connTx" presStyleLbl="parChTrans1D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74557B8B-F03B-4C0E-AA56-81A9E721E5E8}" type="pres">
      <dgm:prSet presAssocID="{CC8EB5A3-54D8-448A-9D31-83D94085F11A}" presName="root2" presStyleCnt="0"/>
      <dgm:spPr/>
    </dgm:pt>
    <dgm:pt modelId="{84370756-C115-4413-850E-5AC18205F906}" type="pres">
      <dgm:prSet presAssocID="{CC8EB5A3-54D8-448A-9D31-83D94085F11A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AA669A3-5DF9-4059-9E56-48E1ADC979CD}" type="pres">
      <dgm:prSet presAssocID="{CC8EB5A3-54D8-448A-9D31-83D94085F11A}" presName="level3hierChild" presStyleCnt="0"/>
      <dgm:spPr/>
    </dgm:pt>
    <dgm:pt modelId="{F12C53EC-3A98-4931-A4D5-A9F138E98EC8}" type="pres">
      <dgm:prSet presAssocID="{21A332F9-8967-4C04-B815-0F233ADA7260}" presName="conn2-1" presStyleLbl="parChTrans1D3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CBA8BD8E-72C0-4D3D-BCA1-97F07ACDB09F}" type="pres">
      <dgm:prSet presAssocID="{21A332F9-8967-4C04-B815-0F233ADA7260}" presName="connTx" presStyleLbl="parChTrans1D3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4374A9E8-5201-4E77-A3C9-F5B9630B18FB}" type="pres">
      <dgm:prSet presAssocID="{45B61AA2-93AB-449E-A667-6586DDCABFC8}" presName="root2" presStyleCnt="0"/>
      <dgm:spPr/>
    </dgm:pt>
    <dgm:pt modelId="{1D1DAC78-C952-4F09-A5F1-C0D32DD62117}" type="pres">
      <dgm:prSet presAssocID="{45B61AA2-93AB-449E-A667-6586DDCABFC8}" presName="LevelTwoTextNode" presStyleLbl="node3" presStyleIdx="0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AA9602A-A872-480F-A067-7D061F7F52A3}" type="pres">
      <dgm:prSet presAssocID="{45B61AA2-93AB-449E-A667-6586DDCABFC8}" presName="level3hierChild" presStyleCnt="0"/>
      <dgm:spPr/>
    </dgm:pt>
    <dgm:pt modelId="{9D80E108-D17E-4221-9A86-8E2E8BFEECF5}" type="pres">
      <dgm:prSet presAssocID="{4FE79344-D95A-48EC-BCB0-1CF52BA9C454}" presName="conn2-1" presStyleLbl="parChTrans1D4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C8457398-92FB-444D-BDE0-ACC2C1B6AB07}" type="pres">
      <dgm:prSet presAssocID="{4FE79344-D95A-48EC-BCB0-1CF52BA9C454}" presName="connTx" presStyleLbl="parChTrans1D4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EA842246-B802-4DA4-B86E-7231909C446F}" type="pres">
      <dgm:prSet presAssocID="{E7EBB910-5B1A-475E-ACCC-F050E159942D}" presName="root2" presStyleCnt="0"/>
      <dgm:spPr/>
    </dgm:pt>
    <dgm:pt modelId="{EA9B9AC4-A68D-4940-89DD-B4FD841926BD}" type="pres">
      <dgm:prSet presAssocID="{E7EBB910-5B1A-475E-ACCC-F050E159942D}" presName="LevelTwoTextNode" presStyleLbl="node4" presStyleIdx="0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7DEF6A-0FB6-46EC-AC0D-4079A7BDE4E5}" type="pres">
      <dgm:prSet presAssocID="{E7EBB910-5B1A-475E-ACCC-F050E159942D}" presName="level3hierChild" presStyleCnt="0"/>
      <dgm:spPr/>
    </dgm:pt>
    <dgm:pt modelId="{20317C1A-6D4C-4D99-829A-564A884E4103}" type="pres">
      <dgm:prSet presAssocID="{E69721B7-5206-4832-A461-C1038A5F4B3D}" presName="conn2-1" presStyleLbl="parChTrans1D4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6898B036-DB2A-4E62-B3B6-EDF73CF8CCD6}" type="pres">
      <dgm:prSet presAssocID="{E69721B7-5206-4832-A461-C1038A5F4B3D}" presName="connTx" presStyleLbl="parChTrans1D4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A34C9C99-5558-47A3-8153-1FE7E5D34AB0}" type="pres">
      <dgm:prSet presAssocID="{B4BF1BB0-11B5-4584-8DCC-01C2B4603594}" presName="root2" presStyleCnt="0"/>
      <dgm:spPr/>
    </dgm:pt>
    <dgm:pt modelId="{1918E89E-A0B2-4333-B5CA-11DBC40AD3A8}" type="pres">
      <dgm:prSet presAssocID="{B4BF1BB0-11B5-4584-8DCC-01C2B4603594}" presName="LevelTwoTextNode" presStyleLbl="node4" presStyleIdx="1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34F697E-4319-467A-87BF-639B1D917372}" type="pres">
      <dgm:prSet presAssocID="{B4BF1BB0-11B5-4584-8DCC-01C2B4603594}" presName="level3hierChild" presStyleCnt="0"/>
      <dgm:spPr/>
    </dgm:pt>
    <dgm:pt modelId="{F883759B-C4F7-42C9-9188-E0C2A441A6AC}" type="pres">
      <dgm:prSet presAssocID="{11DFC649-D3C5-4214-9CD1-59D2BA7CECC5}" presName="conn2-1" presStyleLbl="parChTrans1D3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B8CF3F1A-D6A7-4692-B93B-CDABCBA45370}" type="pres">
      <dgm:prSet presAssocID="{11DFC649-D3C5-4214-9CD1-59D2BA7CECC5}" presName="connTx" presStyleLbl="parChTrans1D3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37221CCD-70F0-4E4F-B287-D089B6C15A11}" type="pres">
      <dgm:prSet presAssocID="{07360CB6-03FC-4DDA-AA41-C2C6A2F44CB9}" presName="root2" presStyleCnt="0"/>
      <dgm:spPr/>
    </dgm:pt>
    <dgm:pt modelId="{ACBEFF91-D00F-4D85-AAF5-EE3E86D96119}" type="pres">
      <dgm:prSet presAssocID="{07360CB6-03FC-4DDA-AA41-C2C6A2F44CB9}" presName="LevelTwoTextNode" presStyleLbl="node3" presStyleIdx="1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23657AE-BEC4-4F28-83D1-8E34865545EE}" type="pres">
      <dgm:prSet presAssocID="{07360CB6-03FC-4DDA-AA41-C2C6A2F44CB9}" presName="level3hierChild" presStyleCnt="0"/>
      <dgm:spPr/>
    </dgm:pt>
    <dgm:pt modelId="{89D4B5CB-31FE-4FD6-90E5-D28E4119AADC}" type="pres">
      <dgm:prSet presAssocID="{949B121B-C65B-41FB-93A8-ED668BD77268}" presName="conn2-1" presStyleLbl="parChTrans1D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DDA19377-EA89-46FB-8928-C74C52CC5D44}" type="pres">
      <dgm:prSet presAssocID="{949B121B-C65B-41FB-93A8-ED668BD77268}" presName="connTx" presStyleLbl="parChTrans1D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9EC9D1FC-6197-4066-980E-C3D1A9C96DE2}" type="pres">
      <dgm:prSet presAssocID="{7D439D1C-1F5E-4C71-B378-45382A06C564}" presName="root2" presStyleCnt="0"/>
      <dgm:spPr/>
    </dgm:pt>
    <dgm:pt modelId="{ABE8A838-3B79-42CA-8198-0A0CBE4ADD16}" type="pres">
      <dgm:prSet presAssocID="{7D439D1C-1F5E-4C71-B378-45382A06C564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470EEDD-273B-4799-A14C-8C6124DE825B}" type="pres">
      <dgm:prSet presAssocID="{7D439D1C-1F5E-4C71-B378-45382A06C564}" presName="level3hierChild" presStyleCnt="0"/>
      <dgm:spPr/>
    </dgm:pt>
    <dgm:pt modelId="{B2B239F0-C056-486D-A1DE-CA1808196C55}" type="pres">
      <dgm:prSet presAssocID="{9E70175E-F141-4034-8483-75C9B8E1C3C9}" presName="conn2-1" presStyleLbl="parChTrans1D3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565F2F1A-30A0-466D-8B38-4321AA137010}" type="pres">
      <dgm:prSet presAssocID="{9E70175E-F141-4034-8483-75C9B8E1C3C9}" presName="connTx" presStyleLbl="parChTrans1D3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35F7427C-855B-421E-8D4F-B1D45A033848}" type="pres">
      <dgm:prSet presAssocID="{062ED00D-A43F-4969-8CEA-7FD74B4CD0F3}" presName="root2" presStyleCnt="0"/>
      <dgm:spPr/>
    </dgm:pt>
    <dgm:pt modelId="{D80E5B55-728D-4407-8963-3D17CB43F5D6}" type="pres">
      <dgm:prSet presAssocID="{062ED00D-A43F-4969-8CEA-7FD74B4CD0F3}" presName="LevelTwoTextNode" presStyleLbl="node3" presStyleIdx="2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7650E72-6B5C-4338-BCB6-FE0763E731CD}" type="pres">
      <dgm:prSet presAssocID="{062ED00D-A43F-4969-8CEA-7FD74B4CD0F3}" presName="level3hierChild" presStyleCnt="0"/>
      <dgm:spPr/>
    </dgm:pt>
    <dgm:pt modelId="{7C95F702-02B6-4EEF-8FE9-59F85A6C4C62}" type="pres">
      <dgm:prSet presAssocID="{3621C432-522D-4E0B-8802-832D30751C3B}" presName="conn2-1" presStyleLbl="parChTrans1D3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7201C051-5AEA-4E13-A6D0-2D79E713B813}" type="pres">
      <dgm:prSet presAssocID="{3621C432-522D-4E0B-8802-832D30751C3B}" presName="connTx" presStyleLbl="parChTrans1D3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25F821F4-8EE0-4B37-8534-792833C94829}" type="pres">
      <dgm:prSet presAssocID="{0F6C228B-4542-4B2B-86BF-E7E922F7A827}" presName="root2" presStyleCnt="0"/>
      <dgm:spPr/>
    </dgm:pt>
    <dgm:pt modelId="{4909F5F5-EF3D-4D11-AD5D-D444278D3DE8}" type="pres">
      <dgm:prSet presAssocID="{0F6C228B-4542-4B2B-86BF-E7E922F7A827}" presName="LevelTwoTextNode" presStyleLbl="node3" presStyleIdx="3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1F63E64-9EA7-4792-B3DD-A2ED1A20A220}" type="pres">
      <dgm:prSet presAssocID="{0F6C228B-4542-4B2B-86BF-E7E922F7A827}" presName="level3hierChild" presStyleCnt="0"/>
      <dgm:spPr/>
    </dgm:pt>
    <dgm:pt modelId="{13A4B719-6B21-4D1E-AB98-FB0FD4EACF0A}" type="pres">
      <dgm:prSet presAssocID="{A209F4E7-9856-4C9A-9052-A0F5D712FB12}" presName="conn2-1" presStyleLbl="parChTrans1D4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4386A177-4F5A-4693-92C2-378A39B80A6F}" type="pres">
      <dgm:prSet presAssocID="{A209F4E7-9856-4C9A-9052-A0F5D712FB12}" presName="connTx" presStyleLbl="parChTrans1D4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00BBE4D7-6549-4C27-B141-8F85E35BC49B}" type="pres">
      <dgm:prSet presAssocID="{34004123-6AEB-464C-A615-AF36797BB69A}" presName="root2" presStyleCnt="0"/>
      <dgm:spPr/>
    </dgm:pt>
    <dgm:pt modelId="{5F93E218-A325-48F4-86EF-B6A8C2EC7916}" type="pres">
      <dgm:prSet presAssocID="{34004123-6AEB-464C-A615-AF36797BB69A}" presName="LevelTwoTextNode" presStyleLbl="node4" presStyleIdx="2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4755AC5-4367-4DCF-AB59-24BC8CA654E7}" type="pres">
      <dgm:prSet presAssocID="{34004123-6AEB-464C-A615-AF36797BB69A}" presName="level3hierChild" presStyleCnt="0"/>
      <dgm:spPr/>
    </dgm:pt>
    <dgm:pt modelId="{90054DE2-E779-43DB-9A06-9DC252B6F18D}" type="pres">
      <dgm:prSet presAssocID="{15A3C7DF-CF39-45E9-9373-AC4A55F8FB1B}" presName="conn2-1" presStyleLbl="parChTrans1D4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04FC90D9-41B7-4310-A3E9-99CB48D554CE}" type="pres">
      <dgm:prSet presAssocID="{15A3C7DF-CF39-45E9-9373-AC4A55F8FB1B}" presName="connTx" presStyleLbl="parChTrans1D4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19CC179A-7B08-43F8-8FAE-94A91CAC702F}" type="pres">
      <dgm:prSet presAssocID="{4C42DE6E-56D6-4F6B-8328-0680FF34DC3E}" presName="root2" presStyleCnt="0"/>
      <dgm:spPr/>
    </dgm:pt>
    <dgm:pt modelId="{69DC1B42-81DC-47C6-9D6A-715B1A43EC3E}" type="pres">
      <dgm:prSet presAssocID="{4C42DE6E-56D6-4F6B-8328-0680FF34DC3E}" presName="LevelTwoTextNode" presStyleLbl="node4" presStyleIdx="3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6F83C73-E2D7-42CF-9E04-DAB173A61DDC}" type="pres">
      <dgm:prSet presAssocID="{4C42DE6E-56D6-4F6B-8328-0680FF34DC3E}" presName="level3hierChild" presStyleCnt="0"/>
      <dgm:spPr/>
    </dgm:pt>
    <dgm:pt modelId="{B1196E12-6C37-477D-BA16-458792268172}" type="pres">
      <dgm:prSet presAssocID="{251CB805-1F93-48FD-AADB-0B00C4183634}" presName="conn2-1" presStyleLbl="parChTrans1D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5C2B9CF0-8156-4743-9253-73B550D02F4D}" type="pres">
      <dgm:prSet presAssocID="{251CB805-1F93-48FD-AADB-0B00C4183634}" presName="connTx" presStyleLbl="parChTrans1D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ED986CDF-CA75-4493-9A1E-D9EDB15218B7}" type="pres">
      <dgm:prSet presAssocID="{DA04B277-464F-4002-B1CF-EA177BEB1532}" presName="root2" presStyleCnt="0"/>
      <dgm:spPr/>
    </dgm:pt>
    <dgm:pt modelId="{5A9848BE-EC8D-4817-87D9-A37F460428CD}" type="pres">
      <dgm:prSet presAssocID="{DA04B277-464F-4002-B1CF-EA177BEB1532}" presName="LevelTwoTextNode" presStyleLbl="node2" presStyleIdx="2" presStyleCnt="3" custLinFactY="18643" custLinFactNeighborX="-1757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810170B-800F-4BA9-BA90-FFCC6C50B05D}" type="pres">
      <dgm:prSet presAssocID="{DA04B277-464F-4002-B1CF-EA177BEB1532}" presName="level3hierChild" presStyleCnt="0"/>
      <dgm:spPr/>
    </dgm:pt>
  </dgm:ptLst>
  <dgm:cxnLst>
    <dgm:cxn modelId="{9D28B528-CD69-4A9E-8D99-51B8583D36AF}" srcId="{5F9C1409-028B-4B59-BD83-BF840EE31B78}" destId="{CC8EB5A3-54D8-448A-9D31-83D94085F11A}" srcOrd="0" destOrd="0" parTransId="{A97622F6-EED3-4F29-A4A2-510820664492}" sibTransId="{9F748F12-0B83-4BF8-8381-5CFF1585F6C0}"/>
    <dgm:cxn modelId="{1502865B-6FF4-47FE-B97E-9C86A06682F1}" srcId="{7D439D1C-1F5E-4C71-B378-45382A06C564}" destId="{062ED00D-A43F-4969-8CEA-7FD74B4CD0F3}" srcOrd="0" destOrd="0" parTransId="{9E70175E-F141-4034-8483-75C9B8E1C3C9}" sibTransId="{A2168E94-2270-49A2-AA2F-C5780877DFF7}"/>
    <dgm:cxn modelId="{4FC10D53-4467-4A5F-9CED-30FFC6072A08}" type="presOf" srcId="{11DFC649-D3C5-4214-9CD1-59D2BA7CECC5}" destId="{F883759B-C4F7-42C9-9188-E0C2A441A6AC}" srcOrd="0" destOrd="0" presId="urn:microsoft.com/office/officeart/2005/8/layout/hierarchy2"/>
    <dgm:cxn modelId="{6F2F6E56-4426-48DE-8158-660BD0A69975}" srcId="{5F9C1409-028B-4B59-BD83-BF840EE31B78}" destId="{DA04B277-464F-4002-B1CF-EA177BEB1532}" srcOrd="2" destOrd="0" parTransId="{251CB805-1F93-48FD-AADB-0B00C4183634}" sibTransId="{5D7C83E4-84CE-4626-BF8F-AFB747E07D70}"/>
    <dgm:cxn modelId="{C194EBC4-C6A2-443E-8463-BCCDAC7925BE}" type="presOf" srcId="{4FE79344-D95A-48EC-BCB0-1CF52BA9C454}" destId="{C8457398-92FB-444D-BDE0-ACC2C1B6AB07}" srcOrd="1" destOrd="0" presId="urn:microsoft.com/office/officeart/2005/8/layout/hierarchy2"/>
    <dgm:cxn modelId="{C60119C7-8485-4070-B477-C69EB1023A61}" type="presOf" srcId="{E7EBB910-5B1A-475E-ACCC-F050E159942D}" destId="{EA9B9AC4-A68D-4940-89DD-B4FD841926BD}" srcOrd="0" destOrd="0" presId="urn:microsoft.com/office/officeart/2005/8/layout/hierarchy2"/>
    <dgm:cxn modelId="{3E5CE2E4-09D0-4600-BCD1-73A0381F0174}" type="presOf" srcId="{34004123-6AEB-464C-A615-AF36797BB69A}" destId="{5F93E218-A325-48F4-86EF-B6A8C2EC7916}" srcOrd="0" destOrd="0" presId="urn:microsoft.com/office/officeart/2005/8/layout/hierarchy2"/>
    <dgm:cxn modelId="{A14F5E7D-74AA-401B-9580-2FC05EF6F26B}" srcId="{02F74CEE-7BDD-43FB-B932-9482C7884F79}" destId="{5F9C1409-028B-4B59-BD83-BF840EE31B78}" srcOrd="0" destOrd="0" parTransId="{8215223F-0355-4C0F-8651-B47A6E206207}" sibTransId="{644FA365-4E0D-41BF-868C-B7B10E0554AA}"/>
    <dgm:cxn modelId="{2DBEEC8F-264D-4112-AB1F-2EF559785DFA}" type="presOf" srcId="{07360CB6-03FC-4DDA-AA41-C2C6A2F44CB9}" destId="{ACBEFF91-D00F-4D85-AAF5-EE3E86D96119}" srcOrd="0" destOrd="0" presId="urn:microsoft.com/office/officeart/2005/8/layout/hierarchy2"/>
    <dgm:cxn modelId="{62FE70F5-3D2F-4921-B0A9-FB660D0222D8}" srcId="{CC8EB5A3-54D8-448A-9D31-83D94085F11A}" destId="{45B61AA2-93AB-449E-A667-6586DDCABFC8}" srcOrd="0" destOrd="0" parTransId="{21A332F9-8967-4C04-B815-0F233ADA7260}" sibTransId="{2B7A905A-F6A3-4FBA-892F-389939222A39}"/>
    <dgm:cxn modelId="{B0781CCB-08F2-4691-A5B7-C1E760046F31}" type="presOf" srcId="{949B121B-C65B-41FB-93A8-ED668BD77268}" destId="{89D4B5CB-31FE-4FD6-90E5-D28E4119AADC}" srcOrd="0" destOrd="0" presId="urn:microsoft.com/office/officeart/2005/8/layout/hierarchy2"/>
    <dgm:cxn modelId="{9A39A098-3909-4345-95A6-5E2CF79B7637}" type="presOf" srcId="{15A3C7DF-CF39-45E9-9373-AC4A55F8FB1B}" destId="{90054DE2-E779-43DB-9A06-9DC252B6F18D}" srcOrd="0" destOrd="0" presId="urn:microsoft.com/office/officeart/2005/8/layout/hierarchy2"/>
    <dgm:cxn modelId="{51E4BDA7-C1D4-4F86-8979-DBF18845142C}" type="presOf" srcId="{949B121B-C65B-41FB-93A8-ED668BD77268}" destId="{DDA19377-EA89-46FB-8928-C74C52CC5D44}" srcOrd="1" destOrd="0" presId="urn:microsoft.com/office/officeart/2005/8/layout/hierarchy2"/>
    <dgm:cxn modelId="{A7614698-0C9D-4145-9725-8C978B3588D6}" type="presOf" srcId="{E69721B7-5206-4832-A461-C1038A5F4B3D}" destId="{20317C1A-6D4C-4D99-829A-564A884E4103}" srcOrd="0" destOrd="0" presId="urn:microsoft.com/office/officeart/2005/8/layout/hierarchy2"/>
    <dgm:cxn modelId="{3C1C6649-D98E-421D-AF4C-0DFBC3B0C02F}" srcId="{CC8EB5A3-54D8-448A-9D31-83D94085F11A}" destId="{07360CB6-03FC-4DDA-AA41-C2C6A2F44CB9}" srcOrd="1" destOrd="0" parTransId="{11DFC649-D3C5-4214-9CD1-59D2BA7CECC5}" sibTransId="{D830C4F5-6E3F-4FCB-A13F-D6E7DD0D7A51}"/>
    <dgm:cxn modelId="{2297797D-5E38-4E51-B8D5-5F369AAA93D5}" type="presOf" srcId="{7D439D1C-1F5E-4C71-B378-45382A06C564}" destId="{ABE8A838-3B79-42CA-8198-0A0CBE4ADD16}" srcOrd="0" destOrd="0" presId="urn:microsoft.com/office/officeart/2005/8/layout/hierarchy2"/>
    <dgm:cxn modelId="{5A705D8D-25D1-47F2-92D6-21C7F38D47A6}" type="presOf" srcId="{A209F4E7-9856-4C9A-9052-A0F5D712FB12}" destId="{4386A177-4F5A-4693-92C2-378A39B80A6F}" srcOrd="1" destOrd="0" presId="urn:microsoft.com/office/officeart/2005/8/layout/hierarchy2"/>
    <dgm:cxn modelId="{C6C5E217-27C4-4DB3-82C6-C5E2A6891675}" type="presOf" srcId="{02F74CEE-7BDD-43FB-B932-9482C7884F79}" destId="{C0294285-5D2A-4A4B-8287-73C79523B280}" srcOrd="0" destOrd="0" presId="urn:microsoft.com/office/officeart/2005/8/layout/hierarchy2"/>
    <dgm:cxn modelId="{C37B07F2-1517-479C-820D-BFCE7D8B942C}" type="presOf" srcId="{9E70175E-F141-4034-8483-75C9B8E1C3C9}" destId="{B2B239F0-C056-486D-A1DE-CA1808196C55}" srcOrd="0" destOrd="0" presId="urn:microsoft.com/office/officeart/2005/8/layout/hierarchy2"/>
    <dgm:cxn modelId="{1D1903EA-1E95-49C3-B294-844B39B0F899}" srcId="{5F9C1409-028B-4B59-BD83-BF840EE31B78}" destId="{7D439D1C-1F5E-4C71-B378-45382A06C564}" srcOrd="1" destOrd="0" parTransId="{949B121B-C65B-41FB-93A8-ED668BD77268}" sibTransId="{33AB09B3-35BF-46F7-AF4E-8630BDEAC969}"/>
    <dgm:cxn modelId="{5F12CDD4-D0AD-4ECA-92EE-6FA16B6801E9}" srcId="{45B61AA2-93AB-449E-A667-6586DDCABFC8}" destId="{E7EBB910-5B1A-475E-ACCC-F050E159942D}" srcOrd="0" destOrd="0" parTransId="{4FE79344-D95A-48EC-BCB0-1CF52BA9C454}" sibTransId="{C436EECA-2CB2-4411-A0D1-6F9CF32B3D57}"/>
    <dgm:cxn modelId="{44C0942C-B5E8-4CE4-9D8E-BDD8CEA4B214}" type="presOf" srcId="{3621C432-522D-4E0B-8802-832D30751C3B}" destId="{7201C051-5AEA-4E13-A6D0-2D79E713B813}" srcOrd="1" destOrd="0" presId="urn:microsoft.com/office/officeart/2005/8/layout/hierarchy2"/>
    <dgm:cxn modelId="{DAB5B878-0545-402A-B2A0-EB22A6F93F2F}" type="presOf" srcId="{E69721B7-5206-4832-A461-C1038A5F4B3D}" destId="{6898B036-DB2A-4E62-B3B6-EDF73CF8CCD6}" srcOrd="1" destOrd="0" presId="urn:microsoft.com/office/officeart/2005/8/layout/hierarchy2"/>
    <dgm:cxn modelId="{B9865646-F497-46E7-B31C-8EC296095AAE}" type="presOf" srcId="{21A332F9-8967-4C04-B815-0F233ADA7260}" destId="{CBA8BD8E-72C0-4D3D-BCA1-97F07ACDB09F}" srcOrd="1" destOrd="0" presId="urn:microsoft.com/office/officeart/2005/8/layout/hierarchy2"/>
    <dgm:cxn modelId="{1F69BE6F-33B3-4756-8DDF-C8F6E4117BC9}" type="presOf" srcId="{45B61AA2-93AB-449E-A667-6586DDCABFC8}" destId="{1D1DAC78-C952-4F09-A5F1-C0D32DD62117}" srcOrd="0" destOrd="0" presId="urn:microsoft.com/office/officeart/2005/8/layout/hierarchy2"/>
    <dgm:cxn modelId="{4434575F-BAD0-45DF-87C2-F1AFB3B5E68F}" srcId="{0F6C228B-4542-4B2B-86BF-E7E922F7A827}" destId="{34004123-6AEB-464C-A615-AF36797BB69A}" srcOrd="0" destOrd="0" parTransId="{A209F4E7-9856-4C9A-9052-A0F5D712FB12}" sibTransId="{480C1C42-A795-4A1B-A3D7-F55963938796}"/>
    <dgm:cxn modelId="{92A8BF31-2E1E-4FAB-A1B4-EE640B21C4D3}" type="presOf" srcId="{5F9C1409-028B-4B59-BD83-BF840EE31B78}" destId="{1A7A7A8A-5DC6-4A89-BA1D-BD0A82F44413}" srcOrd="0" destOrd="0" presId="urn:microsoft.com/office/officeart/2005/8/layout/hierarchy2"/>
    <dgm:cxn modelId="{660D59E3-47C6-45E8-9622-9AC25C4DAD8D}" type="presOf" srcId="{11DFC649-D3C5-4214-9CD1-59D2BA7CECC5}" destId="{B8CF3F1A-D6A7-4692-B93B-CDABCBA45370}" srcOrd="1" destOrd="0" presId="urn:microsoft.com/office/officeart/2005/8/layout/hierarchy2"/>
    <dgm:cxn modelId="{DEFE6DE5-100A-4C6E-9878-519BA7550B48}" type="presOf" srcId="{A97622F6-EED3-4F29-A4A2-510820664492}" destId="{6E2826BB-5FD0-4B79-87CC-9461E641CD0F}" srcOrd="1" destOrd="0" presId="urn:microsoft.com/office/officeart/2005/8/layout/hierarchy2"/>
    <dgm:cxn modelId="{9DE3A6F8-1F50-479B-B7D6-7D28F579D264}" type="presOf" srcId="{A97622F6-EED3-4F29-A4A2-510820664492}" destId="{0C5FEE4E-5C51-4B95-9497-9132CD796D71}" srcOrd="0" destOrd="0" presId="urn:microsoft.com/office/officeart/2005/8/layout/hierarchy2"/>
    <dgm:cxn modelId="{98775E10-38B2-41E9-9111-4B4F931A4496}" srcId="{0F6C228B-4542-4B2B-86BF-E7E922F7A827}" destId="{4C42DE6E-56D6-4F6B-8328-0680FF34DC3E}" srcOrd="1" destOrd="0" parTransId="{15A3C7DF-CF39-45E9-9373-AC4A55F8FB1B}" sibTransId="{C7C2ACC2-FEDE-4D71-B236-1FAC01DC540B}"/>
    <dgm:cxn modelId="{8A5FD22F-7C60-47E7-B615-18C002A905D7}" type="presOf" srcId="{15A3C7DF-CF39-45E9-9373-AC4A55F8FB1B}" destId="{04FC90D9-41B7-4310-A3E9-99CB48D554CE}" srcOrd="1" destOrd="0" presId="urn:microsoft.com/office/officeart/2005/8/layout/hierarchy2"/>
    <dgm:cxn modelId="{E94F5A82-96E5-470D-AED6-B47C3EDEB2DB}" type="presOf" srcId="{21A332F9-8967-4C04-B815-0F233ADA7260}" destId="{F12C53EC-3A98-4931-A4D5-A9F138E98EC8}" srcOrd="0" destOrd="0" presId="urn:microsoft.com/office/officeart/2005/8/layout/hierarchy2"/>
    <dgm:cxn modelId="{037395BA-6E18-47FF-8919-9B2AA3BB44D2}" type="presOf" srcId="{9E70175E-F141-4034-8483-75C9B8E1C3C9}" destId="{565F2F1A-30A0-466D-8B38-4321AA137010}" srcOrd="1" destOrd="0" presId="urn:microsoft.com/office/officeart/2005/8/layout/hierarchy2"/>
    <dgm:cxn modelId="{604C476C-D911-4D24-A424-93C3934C84A7}" type="presOf" srcId="{0F6C228B-4542-4B2B-86BF-E7E922F7A827}" destId="{4909F5F5-EF3D-4D11-AD5D-D444278D3DE8}" srcOrd="0" destOrd="0" presId="urn:microsoft.com/office/officeart/2005/8/layout/hierarchy2"/>
    <dgm:cxn modelId="{0ECF0DCE-92F1-4E1A-8526-BA161D533C84}" srcId="{45B61AA2-93AB-449E-A667-6586DDCABFC8}" destId="{B4BF1BB0-11B5-4584-8DCC-01C2B4603594}" srcOrd="1" destOrd="0" parTransId="{E69721B7-5206-4832-A461-C1038A5F4B3D}" sibTransId="{D9B0F51F-AA85-4D66-A9F8-F27D365AF80C}"/>
    <dgm:cxn modelId="{6243E6F0-BFAA-4339-B6F1-5B0A646CE024}" type="presOf" srcId="{A209F4E7-9856-4C9A-9052-A0F5D712FB12}" destId="{13A4B719-6B21-4D1E-AB98-FB0FD4EACF0A}" srcOrd="0" destOrd="0" presId="urn:microsoft.com/office/officeart/2005/8/layout/hierarchy2"/>
    <dgm:cxn modelId="{DEACFBAE-76F4-4A70-98FA-351474F82824}" type="presOf" srcId="{251CB805-1F93-48FD-AADB-0B00C4183634}" destId="{5C2B9CF0-8156-4743-9253-73B550D02F4D}" srcOrd="1" destOrd="0" presId="urn:microsoft.com/office/officeart/2005/8/layout/hierarchy2"/>
    <dgm:cxn modelId="{9C3FEDA9-88D6-4D66-8A80-838A3EEDCAC0}" type="presOf" srcId="{3621C432-522D-4E0B-8802-832D30751C3B}" destId="{7C95F702-02B6-4EEF-8FE9-59F85A6C4C62}" srcOrd="0" destOrd="0" presId="urn:microsoft.com/office/officeart/2005/8/layout/hierarchy2"/>
    <dgm:cxn modelId="{8C62275E-DA9F-4EE5-BFDD-84283EC7D771}" type="presOf" srcId="{4C42DE6E-56D6-4F6B-8328-0680FF34DC3E}" destId="{69DC1B42-81DC-47C6-9D6A-715B1A43EC3E}" srcOrd="0" destOrd="0" presId="urn:microsoft.com/office/officeart/2005/8/layout/hierarchy2"/>
    <dgm:cxn modelId="{EA720B1E-9931-498B-AF6F-7FE150941050}" type="presOf" srcId="{062ED00D-A43F-4969-8CEA-7FD74B4CD0F3}" destId="{D80E5B55-728D-4407-8963-3D17CB43F5D6}" srcOrd="0" destOrd="0" presId="urn:microsoft.com/office/officeart/2005/8/layout/hierarchy2"/>
    <dgm:cxn modelId="{102A025F-6E0C-4A47-B5E3-287108F1E24D}" srcId="{7D439D1C-1F5E-4C71-B378-45382A06C564}" destId="{0F6C228B-4542-4B2B-86BF-E7E922F7A827}" srcOrd="1" destOrd="0" parTransId="{3621C432-522D-4E0B-8802-832D30751C3B}" sibTransId="{DF511DCF-8999-4B6E-8B33-DD7104E2E7AC}"/>
    <dgm:cxn modelId="{2B864D6E-ABB5-4FAA-A292-48ED9215429B}" type="presOf" srcId="{DA04B277-464F-4002-B1CF-EA177BEB1532}" destId="{5A9848BE-EC8D-4817-87D9-A37F460428CD}" srcOrd="0" destOrd="0" presId="urn:microsoft.com/office/officeart/2005/8/layout/hierarchy2"/>
    <dgm:cxn modelId="{02B55979-666D-41EA-9D5E-5B5171DC36C7}" type="presOf" srcId="{CC8EB5A3-54D8-448A-9D31-83D94085F11A}" destId="{84370756-C115-4413-850E-5AC18205F906}" srcOrd="0" destOrd="0" presId="urn:microsoft.com/office/officeart/2005/8/layout/hierarchy2"/>
    <dgm:cxn modelId="{3FB0149A-19EA-4EE6-BAF4-60DF0F65C625}" type="presOf" srcId="{B4BF1BB0-11B5-4584-8DCC-01C2B4603594}" destId="{1918E89E-A0B2-4333-B5CA-11DBC40AD3A8}" srcOrd="0" destOrd="0" presId="urn:microsoft.com/office/officeart/2005/8/layout/hierarchy2"/>
    <dgm:cxn modelId="{93AA3B20-24E3-443E-9EEF-F20DA149466B}" type="presOf" srcId="{4FE79344-D95A-48EC-BCB0-1CF52BA9C454}" destId="{9D80E108-D17E-4221-9A86-8E2E8BFEECF5}" srcOrd="0" destOrd="0" presId="urn:microsoft.com/office/officeart/2005/8/layout/hierarchy2"/>
    <dgm:cxn modelId="{D67812BB-A250-4868-9917-014D44D3BDFE}" type="presOf" srcId="{251CB805-1F93-48FD-AADB-0B00C4183634}" destId="{B1196E12-6C37-477D-BA16-458792268172}" srcOrd="0" destOrd="0" presId="urn:microsoft.com/office/officeart/2005/8/layout/hierarchy2"/>
    <dgm:cxn modelId="{D9EC46D4-0C86-42E1-AFEC-F637599FC3D5}" type="presParOf" srcId="{C0294285-5D2A-4A4B-8287-73C79523B280}" destId="{205282D2-BC90-4A4D-9BBA-6EFF886960F1}" srcOrd="0" destOrd="0" presId="urn:microsoft.com/office/officeart/2005/8/layout/hierarchy2"/>
    <dgm:cxn modelId="{118EF420-F07F-459B-BBFC-698D9E125E2B}" type="presParOf" srcId="{205282D2-BC90-4A4D-9BBA-6EFF886960F1}" destId="{1A7A7A8A-5DC6-4A89-BA1D-BD0A82F44413}" srcOrd="0" destOrd="0" presId="urn:microsoft.com/office/officeart/2005/8/layout/hierarchy2"/>
    <dgm:cxn modelId="{156B8DAC-F469-4C14-8C3F-3B850F74BBF4}" type="presParOf" srcId="{205282D2-BC90-4A4D-9BBA-6EFF886960F1}" destId="{A979B82A-6B35-4B66-81D8-5B7D51683CF8}" srcOrd="1" destOrd="0" presId="urn:microsoft.com/office/officeart/2005/8/layout/hierarchy2"/>
    <dgm:cxn modelId="{4F768DE3-549C-497A-9864-78FC8B7096FD}" type="presParOf" srcId="{A979B82A-6B35-4B66-81D8-5B7D51683CF8}" destId="{0C5FEE4E-5C51-4B95-9497-9132CD796D71}" srcOrd="0" destOrd="0" presId="urn:microsoft.com/office/officeart/2005/8/layout/hierarchy2"/>
    <dgm:cxn modelId="{574E9B4A-20F2-46E9-982D-319277992A47}" type="presParOf" srcId="{0C5FEE4E-5C51-4B95-9497-9132CD796D71}" destId="{6E2826BB-5FD0-4B79-87CC-9461E641CD0F}" srcOrd="0" destOrd="0" presId="urn:microsoft.com/office/officeart/2005/8/layout/hierarchy2"/>
    <dgm:cxn modelId="{DCA05A25-478C-494C-9ED3-52D72519E81C}" type="presParOf" srcId="{A979B82A-6B35-4B66-81D8-5B7D51683CF8}" destId="{74557B8B-F03B-4C0E-AA56-81A9E721E5E8}" srcOrd="1" destOrd="0" presId="urn:microsoft.com/office/officeart/2005/8/layout/hierarchy2"/>
    <dgm:cxn modelId="{E967EBED-484F-44D5-A92B-EF61A6E9C33A}" type="presParOf" srcId="{74557B8B-F03B-4C0E-AA56-81A9E721E5E8}" destId="{84370756-C115-4413-850E-5AC18205F906}" srcOrd="0" destOrd="0" presId="urn:microsoft.com/office/officeart/2005/8/layout/hierarchy2"/>
    <dgm:cxn modelId="{F7008661-A64D-4F28-A0AC-13A380CC0CD6}" type="presParOf" srcId="{74557B8B-F03B-4C0E-AA56-81A9E721E5E8}" destId="{FAA669A3-5DF9-4059-9E56-48E1ADC979CD}" srcOrd="1" destOrd="0" presId="urn:microsoft.com/office/officeart/2005/8/layout/hierarchy2"/>
    <dgm:cxn modelId="{8FDAB247-60FB-4E36-AF26-918673C456FB}" type="presParOf" srcId="{FAA669A3-5DF9-4059-9E56-48E1ADC979CD}" destId="{F12C53EC-3A98-4931-A4D5-A9F138E98EC8}" srcOrd="0" destOrd="0" presId="urn:microsoft.com/office/officeart/2005/8/layout/hierarchy2"/>
    <dgm:cxn modelId="{F84982B3-B0C0-4A64-8D9A-7E72814E9665}" type="presParOf" srcId="{F12C53EC-3A98-4931-A4D5-A9F138E98EC8}" destId="{CBA8BD8E-72C0-4D3D-BCA1-97F07ACDB09F}" srcOrd="0" destOrd="0" presId="urn:microsoft.com/office/officeart/2005/8/layout/hierarchy2"/>
    <dgm:cxn modelId="{900ECD5D-C298-485C-87B6-F7CD25680E1E}" type="presParOf" srcId="{FAA669A3-5DF9-4059-9E56-48E1ADC979CD}" destId="{4374A9E8-5201-4E77-A3C9-F5B9630B18FB}" srcOrd="1" destOrd="0" presId="urn:microsoft.com/office/officeart/2005/8/layout/hierarchy2"/>
    <dgm:cxn modelId="{890A4FF2-E219-4DD1-8AAF-6D65512EACCA}" type="presParOf" srcId="{4374A9E8-5201-4E77-A3C9-F5B9630B18FB}" destId="{1D1DAC78-C952-4F09-A5F1-C0D32DD62117}" srcOrd="0" destOrd="0" presId="urn:microsoft.com/office/officeart/2005/8/layout/hierarchy2"/>
    <dgm:cxn modelId="{54A56DB1-07C3-4957-BF1D-F9A4373A3B55}" type="presParOf" srcId="{4374A9E8-5201-4E77-A3C9-F5B9630B18FB}" destId="{BAA9602A-A872-480F-A067-7D061F7F52A3}" srcOrd="1" destOrd="0" presId="urn:microsoft.com/office/officeart/2005/8/layout/hierarchy2"/>
    <dgm:cxn modelId="{F89834E9-26FE-4BA1-9558-BC9893790A31}" type="presParOf" srcId="{BAA9602A-A872-480F-A067-7D061F7F52A3}" destId="{9D80E108-D17E-4221-9A86-8E2E8BFEECF5}" srcOrd="0" destOrd="0" presId="urn:microsoft.com/office/officeart/2005/8/layout/hierarchy2"/>
    <dgm:cxn modelId="{EE83537B-4BAF-4E45-9D8C-62F9550AA4ED}" type="presParOf" srcId="{9D80E108-D17E-4221-9A86-8E2E8BFEECF5}" destId="{C8457398-92FB-444D-BDE0-ACC2C1B6AB07}" srcOrd="0" destOrd="0" presId="urn:microsoft.com/office/officeart/2005/8/layout/hierarchy2"/>
    <dgm:cxn modelId="{8B5E64D9-B036-488C-8F10-1F02E2A81B33}" type="presParOf" srcId="{BAA9602A-A872-480F-A067-7D061F7F52A3}" destId="{EA842246-B802-4DA4-B86E-7231909C446F}" srcOrd="1" destOrd="0" presId="urn:microsoft.com/office/officeart/2005/8/layout/hierarchy2"/>
    <dgm:cxn modelId="{24A43024-D61B-468E-81B6-057EE0A0CFC2}" type="presParOf" srcId="{EA842246-B802-4DA4-B86E-7231909C446F}" destId="{EA9B9AC4-A68D-4940-89DD-B4FD841926BD}" srcOrd="0" destOrd="0" presId="urn:microsoft.com/office/officeart/2005/8/layout/hierarchy2"/>
    <dgm:cxn modelId="{DE0DD2D7-783D-49AB-907F-36B30CE16075}" type="presParOf" srcId="{EA842246-B802-4DA4-B86E-7231909C446F}" destId="{EC7DEF6A-0FB6-46EC-AC0D-4079A7BDE4E5}" srcOrd="1" destOrd="0" presId="urn:microsoft.com/office/officeart/2005/8/layout/hierarchy2"/>
    <dgm:cxn modelId="{8B00EDA0-5BB1-4689-BC7B-7345151FBBE9}" type="presParOf" srcId="{BAA9602A-A872-480F-A067-7D061F7F52A3}" destId="{20317C1A-6D4C-4D99-829A-564A884E4103}" srcOrd="2" destOrd="0" presId="urn:microsoft.com/office/officeart/2005/8/layout/hierarchy2"/>
    <dgm:cxn modelId="{12EAC23D-15C2-44D7-B0D4-F137332C5BB7}" type="presParOf" srcId="{20317C1A-6D4C-4D99-829A-564A884E4103}" destId="{6898B036-DB2A-4E62-B3B6-EDF73CF8CCD6}" srcOrd="0" destOrd="0" presId="urn:microsoft.com/office/officeart/2005/8/layout/hierarchy2"/>
    <dgm:cxn modelId="{DF04EC28-A28D-4688-B137-F7C89490FA03}" type="presParOf" srcId="{BAA9602A-A872-480F-A067-7D061F7F52A3}" destId="{A34C9C99-5558-47A3-8153-1FE7E5D34AB0}" srcOrd="3" destOrd="0" presId="urn:microsoft.com/office/officeart/2005/8/layout/hierarchy2"/>
    <dgm:cxn modelId="{745898F7-0185-46E2-BAE1-EFF66B3CE2F7}" type="presParOf" srcId="{A34C9C99-5558-47A3-8153-1FE7E5D34AB0}" destId="{1918E89E-A0B2-4333-B5CA-11DBC40AD3A8}" srcOrd="0" destOrd="0" presId="urn:microsoft.com/office/officeart/2005/8/layout/hierarchy2"/>
    <dgm:cxn modelId="{1F76E361-8DB6-472E-A635-07B647E14A11}" type="presParOf" srcId="{A34C9C99-5558-47A3-8153-1FE7E5D34AB0}" destId="{334F697E-4319-467A-87BF-639B1D917372}" srcOrd="1" destOrd="0" presId="urn:microsoft.com/office/officeart/2005/8/layout/hierarchy2"/>
    <dgm:cxn modelId="{13AA1C32-3451-4D33-BFE9-5CABC90F6C3A}" type="presParOf" srcId="{FAA669A3-5DF9-4059-9E56-48E1ADC979CD}" destId="{F883759B-C4F7-42C9-9188-E0C2A441A6AC}" srcOrd="2" destOrd="0" presId="urn:microsoft.com/office/officeart/2005/8/layout/hierarchy2"/>
    <dgm:cxn modelId="{C475DAB2-62CD-4B22-9DEB-D1C9CF2E263B}" type="presParOf" srcId="{F883759B-C4F7-42C9-9188-E0C2A441A6AC}" destId="{B8CF3F1A-D6A7-4692-B93B-CDABCBA45370}" srcOrd="0" destOrd="0" presId="urn:microsoft.com/office/officeart/2005/8/layout/hierarchy2"/>
    <dgm:cxn modelId="{B7E9AF8D-1ED1-4943-A328-AEAEA8A758AC}" type="presParOf" srcId="{FAA669A3-5DF9-4059-9E56-48E1ADC979CD}" destId="{37221CCD-70F0-4E4F-B287-D089B6C15A11}" srcOrd="3" destOrd="0" presId="urn:microsoft.com/office/officeart/2005/8/layout/hierarchy2"/>
    <dgm:cxn modelId="{FF549551-ABF2-4932-9A59-9F4F10B94894}" type="presParOf" srcId="{37221CCD-70F0-4E4F-B287-D089B6C15A11}" destId="{ACBEFF91-D00F-4D85-AAF5-EE3E86D96119}" srcOrd="0" destOrd="0" presId="urn:microsoft.com/office/officeart/2005/8/layout/hierarchy2"/>
    <dgm:cxn modelId="{A153DE0B-3E5A-42B1-9B36-1566470DDDAC}" type="presParOf" srcId="{37221CCD-70F0-4E4F-B287-D089B6C15A11}" destId="{323657AE-BEC4-4F28-83D1-8E34865545EE}" srcOrd="1" destOrd="0" presId="urn:microsoft.com/office/officeart/2005/8/layout/hierarchy2"/>
    <dgm:cxn modelId="{1433340B-2D3C-4D2E-B4A5-46D7F89F34A6}" type="presParOf" srcId="{A979B82A-6B35-4B66-81D8-5B7D51683CF8}" destId="{89D4B5CB-31FE-4FD6-90E5-D28E4119AADC}" srcOrd="2" destOrd="0" presId="urn:microsoft.com/office/officeart/2005/8/layout/hierarchy2"/>
    <dgm:cxn modelId="{70DFAD65-4AA5-42A5-B0BD-00948EBD2726}" type="presParOf" srcId="{89D4B5CB-31FE-4FD6-90E5-D28E4119AADC}" destId="{DDA19377-EA89-46FB-8928-C74C52CC5D44}" srcOrd="0" destOrd="0" presId="urn:microsoft.com/office/officeart/2005/8/layout/hierarchy2"/>
    <dgm:cxn modelId="{4D102D8C-B8A9-4111-AE09-BDFFC8821225}" type="presParOf" srcId="{A979B82A-6B35-4B66-81D8-5B7D51683CF8}" destId="{9EC9D1FC-6197-4066-980E-C3D1A9C96DE2}" srcOrd="3" destOrd="0" presId="urn:microsoft.com/office/officeart/2005/8/layout/hierarchy2"/>
    <dgm:cxn modelId="{9CA71369-98A3-470C-894B-0FEB471D0C56}" type="presParOf" srcId="{9EC9D1FC-6197-4066-980E-C3D1A9C96DE2}" destId="{ABE8A838-3B79-42CA-8198-0A0CBE4ADD16}" srcOrd="0" destOrd="0" presId="urn:microsoft.com/office/officeart/2005/8/layout/hierarchy2"/>
    <dgm:cxn modelId="{8F9EE519-EEAF-4D9D-A3A5-BD931E13606C}" type="presParOf" srcId="{9EC9D1FC-6197-4066-980E-C3D1A9C96DE2}" destId="{A470EEDD-273B-4799-A14C-8C6124DE825B}" srcOrd="1" destOrd="0" presId="urn:microsoft.com/office/officeart/2005/8/layout/hierarchy2"/>
    <dgm:cxn modelId="{7F2EAD4D-02F9-4C5B-A9DF-F7AB543B9F33}" type="presParOf" srcId="{A470EEDD-273B-4799-A14C-8C6124DE825B}" destId="{B2B239F0-C056-486D-A1DE-CA1808196C55}" srcOrd="0" destOrd="0" presId="urn:microsoft.com/office/officeart/2005/8/layout/hierarchy2"/>
    <dgm:cxn modelId="{64E1DDA6-C58E-4DB6-9FB4-581AE7B0C1E2}" type="presParOf" srcId="{B2B239F0-C056-486D-A1DE-CA1808196C55}" destId="{565F2F1A-30A0-466D-8B38-4321AA137010}" srcOrd="0" destOrd="0" presId="urn:microsoft.com/office/officeart/2005/8/layout/hierarchy2"/>
    <dgm:cxn modelId="{13BD7ED5-3682-4898-864A-87939BF6BE06}" type="presParOf" srcId="{A470EEDD-273B-4799-A14C-8C6124DE825B}" destId="{35F7427C-855B-421E-8D4F-B1D45A033848}" srcOrd="1" destOrd="0" presId="urn:microsoft.com/office/officeart/2005/8/layout/hierarchy2"/>
    <dgm:cxn modelId="{8F81162A-82D2-4178-86F0-5DD5BF50660C}" type="presParOf" srcId="{35F7427C-855B-421E-8D4F-B1D45A033848}" destId="{D80E5B55-728D-4407-8963-3D17CB43F5D6}" srcOrd="0" destOrd="0" presId="urn:microsoft.com/office/officeart/2005/8/layout/hierarchy2"/>
    <dgm:cxn modelId="{81238C6F-B5A7-4DBE-91BF-1FBE1815012C}" type="presParOf" srcId="{35F7427C-855B-421E-8D4F-B1D45A033848}" destId="{97650E72-6B5C-4338-BCB6-FE0763E731CD}" srcOrd="1" destOrd="0" presId="urn:microsoft.com/office/officeart/2005/8/layout/hierarchy2"/>
    <dgm:cxn modelId="{97D8A08F-DB75-4F7B-95EA-4C32D56B163E}" type="presParOf" srcId="{A470EEDD-273B-4799-A14C-8C6124DE825B}" destId="{7C95F702-02B6-4EEF-8FE9-59F85A6C4C62}" srcOrd="2" destOrd="0" presId="urn:microsoft.com/office/officeart/2005/8/layout/hierarchy2"/>
    <dgm:cxn modelId="{0B5D0A23-8E5C-406E-91EB-4CE0F1A767C5}" type="presParOf" srcId="{7C95F702-02B6-4EEF-8FE9-59F85A6C4C62}" destId="{7201C051-5AEA-4E13-A6D0-2D79E713B813}" srcOrd="0" destOrd="0" presId="urn:microsoft.com/office/officeart/2005/8/layout/hierarchy2"/>
    <dgm:cxn modelId="{3503D98E-9989-4A89-AB51-2AB6086AD75F}" type="presParOf" srcId="{A470EEDD-273B-4799-A14C-8C6124DE825B}" destId="{25F821F4-8EE0-4B37-8534-792833C94829}" srcOrd="3" destOrd="0" presId="urn:microsoft.com/office/officeart/2005/8/layout/hierarchy2"/>
    <dgm:cxn modelId="{CB2C3F1B-095A-4845-B013-62FBDC4FA2FF}" type="presParOf" srcId="{25F821F4-8EE0-4B37-8534-792833C94829}" destId="{4909F5F5-EF3D-4D11-AD5D-D444278D3DE8}" srcOrd="0" destOrd="0" presId="urn:microsoft.com/office/officeart/2005/8/layout/hierarchy2"/>
    <dgm:cxn modelId="{CC030C42-D69E-45A0-860C-7195F0A69E09}" type="presParOf" srcId="{25F821F4-8EE0-4B37-8534-792833C94829}" destId="{C1F63E64-9EA7-4792-B3DD-A2ED1A20A220}" srcOrd="1" destOrd="0" presId="urn:microsoft.com/office/officeart/2005/8/layout/hierarchy2"/>
    <dgm:cxn modelId="{935DB870-BEEF-44FD-90A4-9744B215C3C6}" type="presParOf" srcId="{C1F63E64-9EA7-4792-B3DD-A2ED1A20A220}" destId="{13A4B719-6B21-4D1E-AB98-FB0FD4EACF0A}" srcOrd="0" destOrd="0" presId="urn:microsoft.com/office/officeart/2005/8/layout/hierarchy2"/>
    <dgm:cxn modelId="{094DD03D-F9B5-4A80-9130-5BD3DF6C8E32}" type="presParOf" srcId="{13A4B719-6B21-4D1E-AB98-FB0FD4EACF0A}" destId="{4386A177-4F5A-4693-92C2-378A39B80A6F}" srcOrd="0" destOrd="0" presId="urn:microsoft.com/office/officeart/2005/8/layout/hierarchy2"/>
    <dgm:cxn modelId="{41D1C575-5DDE-4EDE-8995-B6CCE51D5D42}" type="presParOf" srcId="{C1F63E64-9EA7-4792-B3DD-A2ED1A20A220}" destId="{00BBE4D7-6549-4C27-B141-8F85E35BC49B}" srcOrd="1" destOrd="0" presId="urn:microsoft.com/office/officeart/2005/8/layout/hierarchy2"/>
    <dgm:cxn modelId="{8622D2ED-3EBE-465D-B54D-D0A82E0C4A16}" type="presParOf" srcId="{00BBE4D7-6549-4C27-B141-8F85E35BC49B}" destId="{5F93E218-A325-48F4-86EF-B6A8C2EC7916}" srcOrd="0" destOrd="0" presId="urn:microsoft.com/office/officeart/2005/8/layout/hierarchy2"/>
    <dgm:cxn modelId="{AEECBC7D-3233-421A-A243-BA432F7FBF88}" type="presParOf" srcId="{00BBE4D7-6549-4C27-B141-8F85E35BC49B}" destId="{64755AC5-4367-4DCF-AB59-24BC8CA654E7}" srcOrd="1" destOrd="0" presId="urn:microsoft.com/office/officeart/2005/8/layout/hierarchy2"/>
    <dgm:cxn modelId="{1BA42648-AB39-4EB5-AD6B-664B90BB1406}" type="presParOf" srcId="{C1F63E64-9EA7-4792-B3DD-A2ED1A20A220}" destId="{90054DE2-E779-43DB-9A06-9DC252B6F18D}" srcOrd="2" destOrd="0" presId="urn:microsoft.com/office/officeart/2005/8/layout/hierarchy2"/>
    <dgm:cxn modelId="{61979C21-8B00-4D27-991E-F3BC6064B4AC}" type="presParOf" srcId="{90054DE2-E779-43DB-9A06-9DC252B6F18D}" destId="{04FC90D9-41B7-4310-A3E9-99CB48D554CE}" srcOrd="0" destOrd="0" presId="urn:microsoft.com/office/officeart/2005/8/layout/hierarchy2"/>
    <dgm:cxn modelId="{F4367B2B-CFB2-4224-9773-262F8308DFE4}" type="presParOf" srcId="{C1F63E64-9EA7-4792-B3DD-A2ED1A20A220}" destId="{19CC179A-7B08-43F8-8FAE-94A91CAC702F}" srcOrd="3" destOrd="0" presId="urn:microsoft.com/office/officeart/2005/8/layout/hierarchy2"/>
    <dgm:cxn modelId="{2A2A710A-32B7-4249-9674-6E8D8E56D3B4}" type="presParOf" srcId="{19CC179A-7B08-43F8-8FAE-94A91CAC702F}" destId="{69DC1B42-81DC-47C6-9D6A-715B1A43EC3E}" srcOrd="0" destOrd="0" presId="urn:microsoft.com/office/officeart/2005/8/layout/hierarchy2"/>
    <dgm:cxn modelId="{1003EAAE-1ECB-4B88-8C8A-058E5E8A812D}" type="presParOf" srcId="{19CC179A-7B08-43F8-8FAE-94A91CAC702F}" destId="{26F83C73-E2D7-42CF-9E04-DAB173A61DDC}" srcOrd="1" destOrd="0" presId="urn:microsoft.com/office/officeart/2005/8/layout/hierarchy2"/>
    <dgm:cxn modelId="{9474016F-CFB1-4394-9CEB-094A94617F5F}" type="presParOf" srcId="{A979B82A-6B35-4B66-81D8-5B7D51683CF8}" destId="{B1196E12-6C37-477D-BA16-458792268172}" srcOrd="4" destOrd="0" presId="urn:microsoft.com/office/officeart/2005/8/layout/hierarchy2"/>
    <dgm:cxn modelId="{3616F212-D58B-4884-A718-254463A1EE7E}" type="presParOf" srcId="{B1196E12-6C37-477D-BA16-458792268172}" destId="{5C2B9CF0-8156-4743-9253-73B550D02F4D}" srcOrd="0" destOrd="0" presId="urn:microsoft.com/office/officeart/2005/8/layout/hierarchy2"/>
    <dgm:cxn modelId="{45DE8011-9EB3-4EC3-BBFC-9049BE311A41}" type="presParOf" srcId="{A979B82A-6B35-4B66-81D8-5B7D51683CF8}" destId="{ED986CDF-CA75-4493-9A1E-D9EDB15218B7}" srcOrd="5" destOrd="0" presId="urn:microsoft.com/office/officeart/2005/8/layout/hierarchy2"/>
    <dgm:cxn modelId="{D5EC8CDC-AE2E-420F-8EB5-DE1E2251FB4E}" type="presParOf" srcId="{ED986CDF-CA75-4493-9A1E-D9EDB15218B7}" destId="{5A9848BE-EC8D-4817-87D9-A37F460428CD}" srcOrd="0" destOrd="0" presId="urn:microsoft.com/office/officeart/2005/8/layout/hierarchy2"/>
    <dgm:cxn modelId="{DD662166-BD29-4DD5-938C-EE40376A3C33}" type="presParOf" srcId="{ED986CDF-CA75-4493-9A1E-D9EDB15218B7}" destId="{A810170B-800F-4BA9-BA90-FFCC6C50B05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B8A6F9-A2E8-47F5-BACB-F36D4076A305}">
      <dsp:nvSpPr>
        <dsp:cNvPr id="0" name=""/>
        <dsp:cNvSpPr/>
      </dsp:nvSpPr>
      <dsp:spPr>
        <a:xfrm>
          <a:off x="3916987" y="946301"/>
          <a:ext cx="3006552" cy="2004368"/>
        </a:xfrm>
        <a:prstGeom prst="roundRect">
          <a:avLst>
            <a:gd name="adj" fmla="val 10000"/>
          </a:avLst>
        </a:prstGeom>
        <a:solidFill>
          <a:srgbClr val="211F1C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5400" kern="1200" dirty="0">
              <a:solidFill>
                <a:schemeClr val="bg1"/>
              </a:solidFill>
            </a:rPr>
            <a:t>Body</a:t>
          </a:r>
          <a:endParaRPr lang="ko-KR" altLang="en-US" sz="5400" kern="1200" dirty="0">
            <a:solidFill>
              <a:schemeClr val="bg1"/>
            </a:solidFill>
          </a:endParaRPr>
        </a:p>
      </dsp:txBody>
      <dsp:txXfrm>
        <a:off x="3975693" y="1005007"/>
        <a:ext cx="2889140" cy="1886956"/>
      </dsp:txXfrm>
    </dsp:sp>
    <dsp:sp modelId="{8D53A2A0-D972-40A0-84C0-ED07CE6B9472}">
      <dsp:nvSpPr>
        <dsp:cNvPr id="0" name=""/>
        <dsp:cNvSpPr/>
      </dsp:nvSpPr>
      <dsp:spPr>
        <a:xfrm>
          <a:off x="1511745" y="2950669"/>
          <a:ext cx="3908518" cy="801747"/>
        </a:xfrm>
        <a:custGeom>
          <a:avLst/>
          <a:gdLst/>
          <a:ahLst/>
          <a:cxnLst/>
          <a:rect l="0" t="0" r="0" b="0"/>
          <a:pathLst>
            <a:path>
              <a:moveTo>
                <a:pt x="3908518" y="0"/>
              </a:moveTo>
              <a:lnTo>
                <a:pt x="3908518" y="400873"/>
              </a:lnTo>
              <a:lnTo>
                <a:pt x="0" y="400873"/>
              </a:lnTo>
              <a:lnTo>
                <a:pt x="0" y="801747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C48874-7BD0-4EB0-BEC6-B5245F6DEA54}">
      <dsp:nvSpPr>
        <dsp:cNvPr id="0" name=""/>
        <dsp:cNvSpPr/>
      </dsp:nvSpPr>
      <dsp:spPr>
        <a:xfrm>
          <a:off x="8469" y="3752416"/>
          <a:ext cx="3006552" cy="2004368"/>
        </a:xfrm>
        <a:prstGeom prst="roundRect">
          <a:avLst>
            <a:gd name="adj" fmla="val 10000"/>
          </a:avLst>
        </a:prstGeom>
        <a:solidFill>
          <a:srgbClr val="A6A6A6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5400" kern="1200" dirty="0">
              <a:solidFill>
                <a:schemeClr val="bg1"/>
              </a:solidFill>
              <a:latin typeface="맑은 고딕" panose="020F0302020204030204"/>
            </a:rPr>
            <a:t>Header</a:t>
          </a:r>
        </a:p>
      </dsp:txBody>
      <dsp:txXfrm>
        <a:off x="67175" y="3811122"/>
        <a:ext cx="2889140" cy="1886956"/>
      </dsp:txXfrm>
    </dsp:sp>
    <dsp:sp modelId="{77547E5A-6E7E-4529-9B61-5CFE7A79D268}">
      <dsp:nvSpPr>
        <dsp:cNvPr id="0" name=""/>
        <dsp:cNvSpPr/>
      </dsp:nvSpPr>
      <dsp:spPr>
        <a:xfrm>
          <a:off x="5374543" y="2950669"/>
          <a:ext cx="91440" cy="8017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01747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66DD6D-4287-4893-A3D9-548600F9B3E6}">
      <dsp:nvSpPr>
        <dsp:cNvPr id="0" name=""/>
        <dsp:cNvSpPr/>
      </dsp:nvSpPr>
      <dsp:spPr>
        <a:xfrm>
          <a:off x="3916987" y="3752416"/>
          <a:ext cx="3006552" cy="2004368"/>
        </a:xfrm>
        <a:prstGeom prst="roundRect">
          <a:avLst>
            <a:gd name="adj" fmla="val 10000"/>
          </a:avLst>
        </a:prstGeom>
        <a:solidFill>
          <a:srgbClr val="A6A6A6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5400" kern="1200" dirty="0" err="1">
              <a:solidFill>
                <a:schemeClr val="bg1"/>
              </a:solidFill>
              <a:latin typeface="맑은 고딕" panose="020F0302020204030204"/>
            </a:rPr>
            <a:t>Main</a:t>
          </a:r>
          <a:endParaRPr lang="ko-KR" altLang="en-US" sz="5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3975693" y="3811122"/>
        <a:ext cx="2889140" cy="1886956"/>
      </dsp:txXfrm>
    </dsp:sp>
    <dsp:sp modelId="{23C8278A-C1DB-4A70-BF0C-131ECFD5B0F9}">
      <dsp:nvSpPr>
        <dsp:cNvPr id="0" name=""/>
        <dsp:cNvSpPr/>
      </dsp:nvSpPr>
      <dsp:spPr>
        <a:xfrm>
          <a:off x="5420263" y="2950669"/>
          <a:ext cx="3908518" cy="8017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873"/>
              </a:lnTo>
              <a:lnTo>
                <a:pt x="3908518" y="400873"/>
              </a:lnTo>
              <a:lnTo>
                <a:pt x="3908518" y="801747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4886E1-B1A2-4D85-85F2-12E6C98B2A89}">
      <dsp:nvSpPr>
        <dsp:cNvPr id="0" name=""/>
        <dsp:cNvSpPr/>
      </dsp:nvSpPr>
      <dsp:spPr>
        <a:xfrm>
          <a:off x="7825505" y="3752416"/>
          <a:ext cx="3006552" cy="2004368"/>
        </a:xfrm>
        <a:prstGeom prst="roundRect">
          <a:avLst>
            <a:gd name="adj" fmla="val 10000"/>
          </a:avLst>
        </a:prstGeom>
        <a:solidFill>
          <a:srgbClr val="A6A6A6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5400" kern="1200" dirty="0">
              <a:solidFill>
                <a:schemeClr val="bg1"/>
              </a:solidFill>
              <a:latin typeface="맑은 고딕" panose="020F0302020204030204"/>
            </a:rPr>
            <a:t>Footer</a:t>
          </a:r>
        </a:p>
      </dsp:txBody>
      <dsp:txXfrm>
        <a:off x="7884211" y="3811122"/>
        <a:ext cx="2889140" cy="18869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B8A6F9-A2E8-47F5-BACB-F36D4076A305}">
      <dsp:nvSpPr>
        <dsp:cNvPr id="0" name=""/>
        <dsp:cNvSpPr/>
      </dsp:nvSpPr>
      <dsp:spPr>
        <a:xfrm>
          <a:off x="3916987" y="946301"/>
          <a:ext cx="3006552" cy="2004368"/>
        </a:xfrm>
        <a:prstGeom prst="roundRect">
          <a:avLst>
            <a:gd name="adj" fmla="val 10000"/>
          </a:avLst>
        </a:prstGeom>
        <a:solidFill>
          <a:srgbClr val="211F1C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5400" kern="1200" dirty="0">
              <a:solidFill>
                <a:schemeClr val="bg1"/>
              </a:solidFill>
            </a:rPr>
            <a:t>Body</a:t>
          </a:r>
          <a:endParaRPr lang="ko-KR" altLang="en-US" sz="5400" kern="1200" dirty="0">
            <a:solidFill>
              <a:schemeClr val="bg1"/>
            </a:solidFill>
          </a:endParaRPr>
        </a:p>
      </dsp:txBody>
      <dsp:txXfrm>
        <a:off x="3975693" y="1005007"/>
        <a:ext cx="2889140" cy="1886956"/>
      </dsp:txXfrm>
    </dsp:sp>
    <dsp:sp modelId="{8D53A2A0-D972-40A0-84C0-ED07CE6B9472}">
      <dsp:nvSpPr>
        <dsp:cNvPr id="0" name=""/>
        <dsp:cNvSpPr/>
      </dsp:nvSpPr>
      <dsp:spPr>
        <a:xfrm>
          <a:off x="1511745" y="2950669"/>
          <a:ext cx="3908518" cy="801747"/>
        </a:xfrm>
        <a:custGeom>
          <a:avLst/>
          <a:gdLst/>
          <a:ahLst/>
          <a:cxnLst/>
          <a:rect l="0" t="0" r="0" b="0"/>
          <a:pathLst>
            <a:path>
              <a:moveTo>
                <a:pt x="3908518" y="0"/>
              </a:moveTo>
              <a:lnTo>
                <a:pt x="3908518" y="400873"/>
              </a:lnTo>
              <a:lnTo>
                <a:pt x="0" y="400873"/>
              </a:lnTo>
              <a:lnTo>
                <a:pt x="0" y="801747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C48874-7BD0-4EB0-BEC6-B5245F6DEA54}">
      <dsp:nvSpPr>
        <dsp:cNvPr id="0" name=""/>
        <dsp:cNvSpPr/>
      </dsp:nvSpPr>
      <dsp:spPr>
        <a:xfrm>
          <a:off x="8469" y="3752416"/>
          <a:ext cx="3006552" cy="2004368"/>
        </a:xfrm>
        <a:prstGeom prst="roundRect">
          <a:avLst>
            <a:gd name="adj" fmla="val 10000"/>
          </a:avLst>
        </a:prstGeom>
        <a:solidFill>
          <a:srgbClr val="A6A6A6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5400" kern="1200" dirty="0">
              <a:solidFill>
                <a:schemeClr val="bg1"/>
              </a:solidFill>
              <a:latin typeface="맑은 고딕" panose="020F0302020204030204"/>
            </a:rPr>
            <a:t>Header</a:t>
          </a:r>
        </a:p>
      </dsp:txBody>
      <dsp:txXfrm>
        <a:off x="67175" y="3811122"/>
        <a:ext cx="2889140" cy="1886956"/>
      </dsp:txXfrm>
    </dsp:sp>
    <dsp:sp modelId="{77547E5A-6E7E-4529-9B61-5CFE7A79D268}">
      <dsp:nvSpPr>
        <dsp:cNvPr id="0" name=""/>
        <dsp:cNvSpPr/>
      </dsp:nvSpPr>
      <dsp:spPr>
        <a:xfrm>
          <a:off x="5374543" y="2950669"/>
          <a:ext cx="91440" cy="8017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01747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66DD6D-4287-4893-A3D9-548600F9B3E6}">
      <dsp:nvSpPr>
        <dsp:cNvPr id="0" name=""/>
        <dsp:cNvSpPr/>
      </dsp:nvSpPr>
      <dsp:spPr>
        <a:xfrm>
          <a:off x="3916987" y="3752416"/>
          <a:ext cx="3006552" cy="2004368"/>
        </a:xfrm>
        <a:prstGeom prst="roundRect">
          <a:avLst>
            <a:gd name="adj" fmla="val 10000"/>
          </a:avLst>
        </a:prstGeom>
        <a:solidFill>
          <a:srgbClr val="A6A6A6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5400" kern="1200" dirty="0" err="1">
              <a:solidFill>
                <a:schemeClr val="bg1"/>
              </a:solidFill>
              <a:latin typeface="맑은 고딕" panose="020F0302020204030204"/>
            </a:rPr>
            <a:t>Main</a:t>
          </a:r>
          <a:endParaRPr lang="ko-KR" altLang="en-US" sz="5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3975693" y="3811122"/>
        <a:ext cx="2889140" cy="1886956"/>
      </dsp:txXfrm>
    </dsp:sp>
    <dsp:sp modelId="{23C8278A-C1DB-4A70-BF0C-131ECFD5B0F9}">
      <dsp:nvSpPr>
        <dsp:cNvPr id="0" name=""/>
        <dsp:cNvSpPr/>
      </dsp:nvSpPr>
      <dsp:spPr>
        <a:xfrm>
          <a:off x="5420263" y="2950669"/>
          <a:ext cx="3908518" cy="8017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873"/>
              </a:lnTo>
              <a:lnTo>
                <a:pt x="3908518" y="400873"/>
              </a:lnTo>
              <a:lnTo>
                <a:pt x="3908518" y="801747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4886E1-B1A2-4D85-85F2-12E6C98B2A89}">
      <dsp:nvSpPr>
        <dsp:cNvPr id="0" name=""/>
        <dsp:cNvSpPr/>
      </dsp:nvSpPr>
      <dsp:spPr>
        <a:xfrm>
          <a:off x="7825505" y="3752416"/>
          <a:ext cx="3006552" cy="2004368"/>
        </a:xfrm>
        <a:prstGeom prst="roundRect">
          <a:avLst>
            <a:gd name="adj" fmla="val 10000"/>
          </a:avLst>
        </a:prstGeom>
        <a:solidFill>
          <a:srgbClr val="A6A6A6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5400" kern="1200" dirty="0">
              <a:solidFill>
                <a:schemeClr val="bg1"/>
              </a:solidFill>
              <a:latin typeface="맑은 고딕" panose="020F0302020204030204"/>
            </a:rPr>
            <a:t>Footer</a:t>
          </a:r>
        </a:p>
      </dsp:txBody>
      <dsp:txXfrm>
        <a:off x="7884211" y="3811122"/>
        <a:ext cx="2889140" cy="18869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B8A6F9-A2E8-47F5-BACB-F36D4076A305}">
      <dsp:nvSpPr>
        <dsp:cNvPr id="0" name=""/>
        <dsp:cNvSpPr/>
      </dsp:nvSpPr>
      <dsp:spPr>
        <a:xfrm>
          <a:off x="7168359" y="630378"/>
          <a:ext cx="1514044" cy="1009363"/>
        </a:xfrm>
        <a:prstGeom prst="roundRect">
          <a:avLst>
            <a:gd name="adj" fmla="val 10000"/>
          </a:avLst>
        </a:prstGeom>
        <a:solidFill>
          <a:srgbClr val="211F1C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body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7197922" y="659941"/>
        <a:ext cx="1454918" cy="950237"/>
      </dsp:txXfrm>
    </dsp:sp>
    <dsp:sp modelId="{8D53A2A0-D972-40A0-84C0-ED07CE6B9472}">
      <dsp:nvSpPr>
        <dsp:cNvPr id="0" name=""/>
        <dsp:cNvSpPr/>
      </dsp:nvSpPr>
      <dsp:spPr>
        <a:xfrm>
          <a:off x="2240416" y="1639741"/>
          <a:ext cx="5684965" cy="490893"/>
        </a:xfrm>
        <a:custGeom>
          <a:avLst/>
          <a:gdLst/>
          <a:ahLst/>
          <a:cxnLst/>
          <a:rect l="0" t="0" r="0" b="0"/>
          <a:pathLst>
            <a:path>
              <a:moveTo>
                <a:pt x="5684965" y="0"/>
              </a:moveTo>
              <a:lnTo>
                <a:pt x="5684965" y="245446"/>
              </a:lnTo>
              <a:lnTo>
                <a:pt x="0" y="245446"/>
              </a:lnTo>
              <a:lnTo>
                <a:pt x="0" y="490893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C48874-7BD0-4EB0-BEC6-B5245F6DEA54}">
      <dsp:nvSpPr>
        <dsp:cNvPr id="0" name=""/>
        <dsp:cNvSpPr/>
      </dsp:nvSpPr>
      <dsp:spPr>
        <a:xfrm>
          <a:off x="1483394" y="2130635"/>
          <a:ext cx="1514044" cy="1009363"/>
        </a:xfrm>
        <a:prstGeom prst="roundRect">
          <a:avLst>
            <a:gd name="adj" fmla="val 10000"/>
          </a:avLst>
        </a:prstGeom>
        <a:solidFill>
          <a:srgbClr val="A6A6A6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h</a:t>
          </a:r>
          <a:r>
            <a:rPr lang="ko-KR" altLang="en-US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eader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512957" y="2160198"/>
        <a:ext cx="1454918" cy="950237"/>
      </dsp:txXfrm>
    </dsp:sp>
    <dsp:sp modelId="{CE8CB85E-AF10-4895-84A8-CA734F617792}">
      <dsp:nvSpPr>
        <dsp:cNvPr id="0" name=""/>
        <dsp:cNvSpPr/>
      </dsp:nvSpPr>
      <dsp:spPr>
        <a:xfrm>
          <a:off x="7879662" y="1639741"/>
          <a:ext cx="91440" cy="3748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4877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4A40D9-1C5C-4CD2-B379-639F784E0F80}">
      <dsp:nvSpPr>
        <dsp:cNvPr id="0" name=""/>
        <dsp:cNvSpPr/>
      </dsp:nvSpPr>
      <dsp:spPr>
        <a:xfrm>
          <a:off x="7168359" y="2014619"/>
          <a:ext cx="1514044" cy="1009363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main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7197922" y="2044182"/>
        <a:ext cx="1454918" cy="950237"/>
      </dsp:txXfrm>
    </dsp:sp>
    <dsp:sp modelId="{8C2402BE-67A5-4690-856B-A0950BB0AC08}">
      <dsp:nvSpPr>
        <dsp:cNvPr id="0" name=""/>
        <dsp:cNvSpPr/>
      </dsp:nvSpPr>
      <dsp:spPr>
        <a:xfrm>
          <a:off x="3400848" y="3023982"/>
          <a:ext cx="4524533" cy="584925"/>
        </a:xfrm>
        <a:custGeom>
          <a:avLst/>
          <a:gdLst/>
          <a:ahLst/>
          <a:cxnLst/>
          <a:rect l="0" t="0" r="0" b="0"/>
          <a:pathLst>
            <a:path>
              <a:moveTo>
                <a:pt x="4524533" y="0"/>
              </a:moveTo>
              <a:lnTo>
                <a:pt x="4524533" y="292462"/>
              </a:lnTo>
              <a:lnTo>
                <a:pt x="0" y="292462"/>
              </a:lnTo>
              <a:lnTo>
                <a:pt x="0" y="5849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EF032D-D597-4344-9384-02F7B9C7A7DF}">
      <dsp:nvSpPr>
        <dsp:cNvPr id="0" name=""/>
        <dsp:cNvSpPr/>
      </dsp:nvSpPr>
      <dsp:spPr>
        <a:xfrm>
          <a:off x="2327784" y="3608908"/>
          <a:ext cx="2146128" cy="1283445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.category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배경 및 카테고리 리스트 박스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2365375" y="3646499"/>
        <a:ext cx="2070946" cy="1208263"/>
      </dsp:txXfrm>
    </dsp:sp>
    <dsp:sp modelId="{B813C538-FD7B-4B32-AD43-1D5B7737A10B}">
      <dsp:nvSpPr>
        <dsp:cNvPr id="0" name=""/>
        <dsp:cNvSpPr/>
      </dsp:nvSpPr>
      <dsp:spPr>
        <a:xfrm>
          <a:off x="847062" y="4892354"/>
          <a:ext cx="2553785" cy="740105"/>
        </a:xfrm>
        <a:custGeom>
          <a:avLst/>
          <a:gdLst/>
          <a:ahLst/>
          <a:cxnLst/>
          <a:rect l="0" t="0" r="0" b="0"/>
          <a:pathLst>
            <a:path>
              <a:moveTo>
                <a:pt x="2553785" y="0"/>
              </a:moveTo>
              <a:lnTo>
                <a:pt x="2553785" y="370052"/>
              </a:lnTo>
              <a:lnTo>
                <a:pt x="0" y="370052"/>
              </a:lnTo>
              <a:lnTo>
                <a:pt x="0" y="74010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95AD7E-BA2A-4316-A570-E45C1DA25AEF}">
      <dsp:nvSpPr>
        <dsp:cNvPr id="0" name=""/>
        <dsp:cNvSpPr/>
      </dsp:nvSpPr>
      <dsp:spPr>
        <a:xfrm>
          <a:off x="0" y="5632459"/>
          <a:ext cx="1694125" cy="1436031"/>
        </a:xfrm>
        <a:prstGeom prst="roundRect">
          <a:avLst>
            <a:gd name="adj" fmla="val 10000"/>
          </a:avLst>
        </a:prstGeom>
        <a:solidFill>
          <a:srgbClr val="AFBE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h1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2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category_name</a:t>
          </a:r>
          <a:endParaRPr lang="en-US" altLang="ko-KR" sz="12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사진영역 상품 제목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42060" y="5674519"/>
        <a:ext cx="1610005" cy="1351911"/>
      </dsp:txXfrm>
    </dsp:sp>
    <dsp:sp modelId="{6739B7F6-1011-4017-811F-C47C6A56FB4F}">
      <dsp:nvSpPr>
        <dsp:cNvPr id="0" name=""/>
        <dsp:cNvSpPr/>
      </dsp:nvSpPr>
      <dsp:spPr>
        <a:xfrm>
          <a:off x="2579464" y="4892354"/>
          <a:ext cx="821384" cy="740105"/>
        </a:xfrm>
        <a:custGeom>
          <a:avLst/>
          <a:gdLst/>
          <a:ahLst/>
          <a:cxnLst/>
          <a:rect l="0" t="0" r="0" b="0"/>
          <a:pathLst>
            <a:path>
              <a:moveTo>
                <a:pt x="821384" y="0"/>
              </a:moveTo>
              <a:lnTo>
                <a:pt x="821384" y="370052"/>
              </a:lnTo>
              <a:lnTo>
                <a:pt x="0" y="370052"/>
              </a:lnTo>
              <a:lnTo>
                <a:pt x="0" y="74010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E88A78-4956-45AC-A28C-E28F2721FC8B}">
      <dsp:nvSpPr>
        <dsp:cNvPr id="0" name=""/>
        <dsp:cNvSpPr/>
      </dsp:nvSpPr>
      <dsp:spPr>
        <a:xfrm>
          <a:off x="1822441" y="5632459"/>
          <a:ext cx="1514044" cy="1457258"/>
        </a:xfrm>
        <a:prstGeom prst="roundRect">
          <a:avLst>
            <a:gd name="adj" fmla="val 10000"/>
          </a:avLst>
        </a:prstGeom>
        <a:solidFill>
          <a:srgbClr val="AFBE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go_back</a:t>
          </a:r>
          <a:endParaRPr lang="en-US" altLang="ko-KR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뒤로가기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버튼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865123" y="5675141"/>
        <a:ext cx="1428680" cy="1371894"/>
      </dsp:txXfrm>
    </dsp:sp>
    <dsp:sp modelId="{45B81D04-38C2-4090-B994-D5F18318DDB8}">
      <dsp:nvSpPr>
        <dsp:cNvPr id="0" name=""/>
        <dsp:cNvSpPr/>
      </dsp:nvSpPr>
      <dsp:spPr>
        <a:xfrm>
          <a:off x="3400848" y="4892354"/>
          <a:ext cx="847849" cy="7339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6984"/>
              </a:lnTo>
              <a:lnTo>
                <a:pt x="847849" y="366984"/>
              </a:lnTo>
              <a:lnTo>
                <a:pt x="847849" y="7339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0FA755-8F46-4B70-A771-02C13579ACF2}">
      <dsp:nvSpPr>
        <dsp:cNvPr id="0" name=""/>
        <dsp:cNvSpPr/>
      </dsp:nvSpPr>
      <dsp:spPr>
        <a:xfrm>
          <a:off x="3491676" y="5626322"/>
          <a:ext cx="1514044" cy="1461719"/>
        </a:xfrm>
        <a:prstGeom prst="roundRect">
          <a:avLst>
            <a:gd name="adj" fmla="val 10000"/>
          </a:avLst>
        </a:prstGeom>
        <a:solidFill>
          <a:srgbClr val="AFBE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.</a:t>
          </a:r>
          <a:r>
            <a:rPr lang="en-US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category_list</a:t>
          </a:r>
          <a:endParaRPr 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카테고리 리스트박스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3534488" y="5669134"/>
        <a:ext cx="1428420" cy="1376095"/>
      </dsp:txXfrm>
    </dsp:sp>
    <dsp:sp modelId="{23D17828-90C7-41E6-AD46-65F5E20C7851}">
      <dsp:nvSpPr>
        <dsp:cNvPr id="0" name=""/>
        <dsp:cNvSpPr/>
      </dsp:nvSpPr>
      <dsp:spPr>
        <a:xfrm>
          <a:off x="4202978" y="7088042"/>
          <a:ext cx="91440" cy="49260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9260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0B2FDA-B210-4BE7-B4CB-9A573C51C8BC}">
      <dsp:nvSpPr>
        <dsp:cNvPr id="0" name=""/>
        <dsp:cNvSpPr/>
      </dsp:nvSpPr>
      <dsp:spPr>
        <a:xfrm>
          <a:off x="3491676" y="7580651"/>
          <a:ext cx="1514044" cy="1009363"/>
        </a:xfrm>
        <a:prstGeom prst="roundRect">
          <a:avLst>
            <a:gd name="adj" fmla="val 10000"/>
          </a:avLst>
        </a:prstGeom>
        <a:solidFill>
          <a:srgbClr val="E7EC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b="1" kern="1200" dirty="0" err="1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ul.list</a:t>
          </a:r>
          <a:endParaRPr lang="en-US" altLang="ko-KR" sz="1500" b="1" kern="1200" dirty="0">
            <a:solidFill>
              <a:schemeClr val="bg1">
                <a:lumMod val="65000"/>
              </a:schemeClr>
            </a:solidFill>
            <a:latin typeface="윤고딕" panose="020B0600000101010101" charset="-127"/>
            <a:ea typeface="윤고딕" panose="020B0600000101010101" charset="-127"/>
          </a:endParaRP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kern="1200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동적 생성</a:t>
          </a:r>
          <a:r>
            <a:rPr lang="en-US" altLang="ko-KR" sz="1000" b="1" kern="1200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kern="1200" dirty="0">
            <a:solidFill>
              <a:schemeClr val="bg1">
                <a:lumMod val="65000"/>
              </a:schemeClr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3521239" y="7610214"/>
        <a:ext cx="1454918" cy="950237"/>
      </dsp:txXfrm>
    </dsp:sp>
    <dsp:sp modelId="{85551396-68DE-4C0A-83EE-782CAC50AC76}">
      <dsp:nvSpPr>
        <dsp:cNvPr id="0" name=""/>
        <dsp:cNvSpPr/>
      </dsp:nvSpPr>
      <dsp:spPr>
        <a:xfrm>
          <a:off x="3400848" y="4892354"/>
          <a:ext cx="2477295" cy="7339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6984"/>
              </a:lnTo>
              <a:lnTo>
                <a:pt x="2477295" y="366984"/>
              </a:lnTo>
              <a:lnTo>
                <a:pt x="2477295" y="7339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9E2190-9703-4B48-8524-220D9DCF5246}">
      <dsp:nvSpPr>
        <dsp:cNvPr id="0" name=""/>
        <dsp:cNvSpPr/>
      </dsp:nvSpPr>
      <dsp:spPr>
        <a:xfrm>
          <a:off x="5121121" y="5626322"/>
          <a:ext cx="1514044" cy="1461719"/>
        </a:xfrm>
        <a:prstGeom prst="roundRect">
          <a:avLst>
            <a:gd name="adj" fmla="val 10000"/>
          </a:avLst>
        </a:prstGeom>
        <a:solidFill>
          <a:srgbClr val="AFBE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.</a:t>
          </a:r>
          <a:r>
            <a:rPr lang="en-US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category_link</a:t>
          </a:r>
          <a:endParaRPr 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탭 메뉴 상단 링크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sp:txBody>
      <dsp:txXfrm>
        <a:off x="5163933" y="5669134"/>
        <a:ext cx="1428420" cy="1376095"/>
      </dsp:txXfrm>
    </dsp:sp>
    <dsp:sp modelId="{5975B7E9-32E3-464F-B0B1-8DC37D243A83}">
      <dsp:nvSpPr>
        <dsp:cNvPr id="0" name=""/>
        <dsp:cNvSpPr/>
      </dsp:nvSpPr>
      <dsp:spPr>
        <a:xfrm>
          <a:off x="7878458" y="3023982"/>
          <a:ext cx="91440" cy="669773"/>
        </a:xfrm>
        <a:custGeom>
          <a:avLst/>
          <a:gdLst/>
          <a:ahLst/>
          <a:cxnLst/>
          <a:rect l="0" t="0" r="0" b="0"/>
          <a:pathLst>
            <a:path>
              <a:moveTo>
                <a:pt x="46923" y="0"/>
              </a:moveTo>
              <a:lnTo>
                <a:pt x="46923" y="334886"/>
              </a:lnTo>
              <a:lnTo>
                <a:pt x="45720" y="334886"/>
              </a:lnTo>
              <a:lnTo>
                <a:pt x="45720" y="66977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12AF5F-E3EA-4B9F-AAC3-920EDCA509EC}">
      <dsp:nvSpPr>
        <dsp:cNvPr id="0" name=""/>
        <dsp:cNvSpPr/>
      </dsp:nvSpPr>
      <dsp:spPr>
        <a:xfrm>
          <a:off x="6701731" y="3693755"/>
          <a:ext cx="2444894" cy="1415177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tapMenu_wrapper</a:t>
          </a:r>
          <a:endParaRPr 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탭 메뉴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sp:txBody>
      <dsp:txXfrm>
        <a:off x="6743180" y="3735204"/>
        <a:ext cx="2361996" cy="1332279"/>
      </dsp:txXfrm>
    </dsp:sp>
    <dsp:sp modelId="{FEA9E053-D4DB-4A89-9616-9761F4C968EF}">
      <dsp:nvSpPr>
        <dsp:cNvPr id="0" name=""/>
        <dsp:cNvSpPr/>
      </dsp:nvSpPr>
      <dsp:spPr>
        <a:xfrm>
          <a:off x="7878322" y="5108933"/>
          <a:ext cx="91440" cy="477267"/>
        </a:xfrm>
        <a:custGeom>
          <a:avLst/>
          <a:gdLst/>
          <a:ahLst/>
          <a:cxnLst/>
          <a:rect l="0" t="0" r="0" b="0"/>
          <a:pathLst>
            <a:path>
              <a:moveTo>
                <a:pt x="45856" y="0"/>
              </a:moveTo>
              <a:lnTo>
                <a:pt x="45856" y="238633"/>
              </a:lnTo>
              <a:lnTo>
                <a:pt x="45720" y="238633"/>
              </a:lnTo>
              <a:lnTo>
                <a:pt x="45720" y="47726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E2E5C8-F49A-4CB9-B0B2-F79C95EF9299}">
      <dsp:nvSpPr>
        <dsp:cNvPr id="0" name=""/>
        <dsp:cNvSpPr/>
      </dsp:nvSpPr>
      <dsp:spPr>
        <a:xfrm>
          <a:off x="7167019" y="5586200"/>
          <a:ext cx="1514044" cy="1505788"/>
        </a:xfrm>
        <a:prstGeom prst="roundRect">
          <a:avLst>
            <a:gd name="adj" fmla="val 10000"/>
          </a:avLst>
        </a:prstGeom>
        <a:solidFill>
          <a:srgbClr val="AFBE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endParaRPr lang="en-US" altLang="ko-KR" sz="12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2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tapMenu_list</a:t>
          </a:r>
          <a:endParaRPr lang="en-US" altLang="ko-KR" sz="12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동적 생성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sp:txBody>
      <dsp:txXfrm>
        <a:off x="7211122" y="5630303"/>
        <a:ext cx="1425838" cy="1417582"/>
      </dsp:txXfrm>
    </dsp:sp>
    <dsp:sp modelId="{A0CDD576-4493-4384-B1D7-16F234998F60}">
      <dsp:nvSpPr>
        <dsp:cNvPr id="0" name=""/>
        <dsp:cNvSpPr/>
      </dsp:nvSpPr>
      <dsp:spPr>
        <a:xfrm>
          <a:off x="7925382" y="3023982"/>
          <a:ext cx="4799726" cy="5942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7136"/>
              </a:lnTo>
              <a:lnTo>
                <a:pt x="4799726" y="297136"/>
              </a:lnTo>
              <a:lnTo>
                <a:pt x="4799726" y="59427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EF6175-2514-4F7F-85B0-70EC0CFB6EA7}">
      <dsp:nvSpPr>
        <dsp:cNvPr id="0" name=""/>
        <dsp:cNvSpPr/>
      </dsp:nvSpPr>
      <dsp:spPr>
        <a:xfrm>
          <a:off x="11512631" y="3618255"/>
          <a:ext cx="2424954" cy="1500610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list_info_</a:t>
          </a:r>
          <a:r>
            <a:rPr lang="en-US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wrapper</a:t>
          </a:r>
          <a:endParaRPr 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제품 개수 및 정렬버튼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1556582" y="3662206"/>
        <a:ext cx="2337052" cy="1412708"/>
      </dsp:txXfrm>
    </dsp:sp>
    <dsp:sp modelId="{E40FA043-06B4-409D-8E86-120DD1334CC9}">
      <dsp:nvSpPr>
        <dsp:cNvPr id="0" name=""/>
        <dsp:cNvSpPr/>
      </dsp:nvSpPr>
      <dsp:spPr>
        <a:xfrm>
          <a:off x="11226431" y="5118865"/>
          <a:ext cx="1498677" cy="556784"/>
        </a:xfrm>
        <a:custGeom>
          <a:avLst/>
          <a:gdLst/>
          <a:ahLst/>
          <a:cxnLst/>
          <a:rect l="0" t="0" r="0" b="0"/>
          <a:pathLst>
            <a:path>
              <a:moveTo>
                <a:pt x="1498677" y="0"/>
              </a:moveTo>
              <a:lnTo>
                <a:pt x="1498677" y="278392"/>
              </a:lnTo>
              <a:lnTo>
                <a:pt x="0" y="278392"/>
              </a:lnTo>
              <a:lnTo>
                <a:pt x="0" y="55678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03F96-B885-4105-B5B5-1E4B18B587DE}">
      <dsp:nvSpPr>
        <dsp:cNvPr id="0" name=""/>
        <dsp:cNvSpPr/>
      </dsp:nvSpPr>
      <dsp:spPr>
        <a:xfrm>
          <a:off x="10469408" y="5675650"/>
          <a:ext cx="1514044" cy="1475648"/>
        </a:xfrm>
        <a:prstGeom prst="roundRect">
          <a:avLst>
            <a:gd name="adj" fmla="val 10000"/>
          </a:avLst>
        </a:prstGeom>
        <a:solidFill>
          <a:srgbClr val="AFBE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list_info</a:t>
          </a:r>
          <a:endParaRPr lang="en-US" altLang="ko-KR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제품 개수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sp:txBody>
      <dsp:txXfrm>
        <a:off x="10512628" y="5718870"/>
        <a:ext cx="1427604" cy="1389208"/>
      </dsp:txXfrm>
    </dsp:sp>
    <dsp:sp modelId="{1083BC3F-696F-4C38-8B19-FD1C37EAC928}">
      <dsp:nvSpPr>
        <dsp:cNvPr id="0" name=""/>
        <dsp:cNvSpPr/>
      </dsp:nvSpPr>
      <dsp:spPr>
        <a:xfrm>
          <a:off x="10245617" y="7151298"/>
          <a:ext cx="980813" cy="468697"/>
        </a:xfrm>
        <a:custGeom>
          <a:avLst/>
          <a:gdLst/>
          <a:ahLst/>
          <a:cxnLst/>
          <a:rect l="0" t="0" r="0" b="0"/>
          <a:pathLst>
            <a:path>
              <a:moveTo>
                <a:pt x="980813" y="0"/>
              </a:moveTo>
              <a:lnTo>
                <a:pt x="980813" y="234348"/>
              </a:lnTo>
              <a:lnTo>
                <a:pt x="0" y="234348"/>
              </a:lnTo>
              <a:lnTo>
                <a:pt x="0" y="46869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32E280-8165-461B-B4C5-3436A86B66DD}">
      <dsp:nvSpPr>
        <dsp:cNvPr id="0" name=""/>
        <dsp:cNvSpPr/>
      </dsp:nvSpPr>
      <dsp:spPr>
        <a:xfrm>
          <a:off x="9488595" y="7619996"/>
          <a:ext cx="1514044" cy="1009363"/>
        </a:xfrm>
        <a:prstGeom prst="roundRect">
          <a:avLst>
            <a:gd name="adj" fmla="val 10000"/>
          </a:avLst>
        </a:prstGeom>
        <a:solidFill>
          <a:srgbClr val="E7EC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b="1" kern="1200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b="1" kern="1200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300" b="1" kern="1200" dirty="0" err="1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list_info_name</a:t>
          </a:r>
          <a:endParaRPr lang="en-US" altLang="ko-KR" sz="1300" b="1" kern="1200" dirty="0">
            <a:solidFill>
              <a:schemeClr val="bg1">
                <a:lumMod val="65000"/>
              </a:schemeClr>
            </a:solidFill>
            <a:latin typeface="윤고딕" panose="020B0600000101010101" charset="-127"/>
            <a:ea typeface="윤고딕" panose="020B0600000101010101" charset="-127"/>
          </a:endParaRP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kern="1200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제품</a:t>
          </a:r>
          <a:r>
            <a:rPr lang="en-US" altLang="ko-KR" sz="1000" b="1" kern="1200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sp:txBody>
      <dsp:txXfrm>
        <a:off x="9518158" y="7649559"/>
        <a:ext cx="1454918" cy="950237"/>
      </dsp:txXfrm>
    </dsp:sp>
    <dsp:sp modelId="{565EB184-3BD7-4672-9C38-35F67F82E3AC}">
      <dsp:nvSpPr>
        <dsp:cNvPr id="0" name=""/>
        <dsp:cNvSpPr/>
      </dsp:nvSpPr>
      <dsp:spPr>
        <a:xfrm>
          <a:off x="11226431" y="7151298"/>
          <a:ext cx="1092065" cy="4686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4348"/>
              </a:lnTo>
              <a:lnTo>
                <a:pt x="1092065" y="234348"/>
              </a:lnTo>
              <a:lnTo>
                <a:pt x="1092065" y="46869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3FB9D3-3750-451E-93B2-6A18EA0113AC}">
      <dsp:nvSpPr>
        <dsp:cNvPr id="0" name=""/>
        <dsp:cNvSpPr/>
      </dsp:nvSpPr>
      <dsp:spPr>
        <a:xfrm>
          <a:off x="11561474" y="7619996"/>
          <a:ext cx="1514044" cy="1009363"/>
        </a:xfrm>
        <a:prstGeom prst="roundRect">
          <a:avLst>
            <a:gd name="adj" fmla="val 10000"/>
          </a:avLst>
        </a:prstGeom>
        <a:solidFill>
          <a:srgbClr val="E7EC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b="1" kern="1200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b="1" kern="1200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300" b="1" kern="1200" dirty="0" err="1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list_info_num</a:t>
          </a:r>
          <a:endParaRPr lang="en-US" altLang="ko-KR" sz="1300" b="1" kern="1200" dirty="0">
            <a:solidFill>
              <a:schemeClr val="bg1">
                <a:lumMod val="65000"/>
              </a:schemeClr>
            </a:solidFill>
            <a:latin typeface="윤고딕" panose="020B0600000101010101" charset="-127"/>
            <a:ea typeface="윤고딕" panose="020B0600000101010101" charset="-127"/>
          </a:endParaRP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kern="1200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개수</a:t>
          </a:r>
          <a:r>
            <a:rPr lang="en-US" altLang="ko-KR" sz="1000" b="1" kern="1200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sp:txBody>
      <dsp:txXfrm>
        <a:off x="11591037" y="7649559"/>
        <a:ext cx="1454918" cy="950237"/>
      </dsp:txXfrm>
    </dsp:sp>
    <dsp:sp modelId="{D9A72FC0-6728-4DE4-9FDE-A49D67172994}">
      <dsp:nvSpPr>
        <dsp:cNvPr id="0" name=""/>
        <dsp:cNvSpPr/>
      </dsp:nvSpPr>
      <dsp:spPr>
        <a:xfrm>
          <a:off x="12725108" y="5118865"/>
          <a:ext cx="1582267" cy="5567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8392"/>
              </a:lnTo>
              <a:lnTo>
                <a:pt x="1582267" y="278392"/>
              </a:lnTo>
              <a:lnTo>
                <a:pt x="1582267" y="55678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2A80D7-88BC-4179-9D2B-DAA32E05824F}">
      <dsp:nvSpPr>
        <dsp:cNvPr id="0" name=""/>
        <dsp:cNvSpPr/>
      </dsp:nvSpPr>
      <dsp:spPr>
        <a:xfrm>
          <a:off x="13550353" y="5675650"/>
          <a:ext cx="1514044" cy="1462012"/>
        </a:xfrm>
        <a:prstGeom prst="roundRect">
          <a:avLst>
            <a:gd name="adj" fmla="val 10000"/>
          </a:avLst>
        </a:prstGeom>
        <a:solidFill>
          <a:srgbClr val="AFBE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endParaRPr lang="en-US" altLang="ko-KR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item_sort</a:t>
          </a:r>
          <a:endParaRPr lang="en-US" altLang="ko-KR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정렬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sp:txBody>
      <dsp:txXfrm>
        <a:off x="13593174" y="5718471"/>
        <a:ext cx="1428402" cy="1376370"/>
      </dsp:txXfrm>
    </dsp:sp>
    <dsp:sp modelId="{ED9805B5-7C7E-4B87-BE30-55317FF51B24}">
      <dsp:nvSpPr>
        <dsp:cNvPr id="0" name=""/>
        <dsp:cNvSpPr/>
      </dsp:nvSpPr>
      <dsp:spPr>
        <a:xfrm>
          <a:off x="7925382" y="3023982"/>
          <a:ext cx="7507550" cy="5942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7136"/>
              </a:lnTo>
              <a:lnTo>
                <a:pt x="7507550" y="297136"/>
              </a:lnTo>
              <a:lnTo>
                <a:pt x="7507550" y="59427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7908D9-3F86-4511-85DB-413BF302A558}">
      <dsp:nvSpPr>
        <dsp:cNvPr id="0" name=""/>
        <dsp:cNvSpPr/>
      </dsp:nvSpPr>
      <dsp:spPr>
        <a:xfrm>
          <a:off x="14416190" y="3618255"/>
          <a:ext cx="2033483" cy="1446478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list_container</a:t>
          </a:r>
          <a:endParaRPr 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상품목록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4458556" y="3660621"/>
        <a:ext cx="1948751" cy="1361746"/>
      </dsp:txXfrm>
    </dsp:sp>
    <dsp:sp modelId="{AEC29708-A12F-49E0-876A-32AC5F04C130}">
      <dsp:nvSpPr>
        <dsp:cNvPr id="0" name=""/>
        <dsp:cNvSpPr/>
      </dsp:nvSpPr>
      <dsp:spPr>
        <a:xfrm>
          <a:off x="7925382" y="1639741"/>
          <a:ext cx="5419992" cy="4624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1204"/>
              </a:lnTo>
              <a:lnTo>
                <a:pt x="5419992" y="231204"/>
              </a:lnTo>
              <a:lnTo>
                <a:pt x="5419992" y="462409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8BD216-57CD-4012-A59B-B2D740D6D9DE}">
      <dsp:nvSpPr>
        <dsp:cNvPr id="0" name=""/>
        <dsp:cNvSpPr/>
      </dsp:nvSpPr>
      <dsp:spPr>
        <a:xfrm>
          <a:off x="12588352" y="2102151"/>
          <a:ext cx="1514044" cy="1009363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footer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617915" y="2131714"/>
        <a:ext cx="1454918" cy="9502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B8A6F9-A2E8-47F5-BACB-F36D4076A305}">
      <dsp:nvSpPr>
        <dsp:cNvPr id="0" name=""/>
        <dsp:cNvSpPr/>
      </dsp:nvSpPr>
      <dsp:spPr>
        <a:xfrm>
          <a:off x="4345190" y="18519"/>
          <a:ext cx="1308750" cy="872500"/>
        </a:xfrm>
        <a:prstGeom prst="roundRect">
          <a:avLst>
            <a:gd name="adj" fmla="val 10000"/>
          </a:avLst>
        </a:prstGeom>
        <a:solidFill>
          <a:srgbClr val="211F1C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body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4370745" y="44074"/>
        <a:ext cx="1257640" cy="821390"/>
      </dsp:txXfrm>
    </dsp:sp>
    <dsp:sp modelId="{8D53A2A0-D972-40A0-84C0-ED07CE6B9472}">
      <dsp:nvSpPr>
        <dsp:cNvPr id="0" name=""/>
        <dsp:cNvSpPr/>
      </dsp:nvSpPr>
      <dsp:spPr>
        <a:xfrm>
          <a:off x="3293544" y="891019"/>
          <a:ext cx="1706021" cy="363980"/>
        </a:xfrm>
        <a:custGeom>
          <a:avLst/>
          <a:gdLst/>
          <a:ahLst/>
          <a:cxnLst/>
          <a:rect l="0" t="0" r="0" b="0"/>
          <a:pathLst>
            <a:path>
              <a:moveTo>
                <a:pt x="1706021" y="0"/>
              </a:moveTo>
              <a:lnTo>
                <a:pt x="1706021" y="181990"/>
              </a:lnTo>
              <a:lnTo>
                <a:pt x="0" y="181990"/>
              </a:lnTo>
              <a:lnTo>
                <a:pt x="0" y="363980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C48874-7BD0-4EB0-BEC6-B5245F6DEA54}">
      <dsp:nvSpPr>
        <dsp:cNvPr id="0" name=""/>
        <dsp:cNvSpPr/>
      </dsp:nvSpPr>
      <dsp:spPr>
        <a:xfrm>
          <a:off x="2639169" y="1255000"/>
          <a:ext cx="1308750" cy="872500"/>
        </a:xfrm>
        <a:prstGeom prst="roundRect">
          <a:avLst>
            <a:gd name="adj" fmla="val 10000"/>
          </a:avLst>
        </a:prstGeom>
        <a:solidFill>
          <a:srgbClr val="A6A6A6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h</a:t>
          </a:r>
          <a:r>
            <a:rPr lang="ko-KR" altLang="en-US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eader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2664724" y="1280555"/>
        <a:ext cx="1257640" cy="821390"/>
      </dsp:txXfrm>
    </dsp:sp>
    <dsp:sp modelId="{CE8CB85E-AF10-4895-84A8-CA734F617792}">
      <dsp:nvSpPr>
        <dsp:cNvPr id="0" name=""/>
        <dsp:cNvSpPr/>
      </dsp:nvSpPr>
      <dsp:spPr>
        <a:xfrm>
          <a:off x="4949199" y="891019"/>
          <a:ext cx="91440" cy="363980"/>
        </a:xfrm>
        <a:custGeom>
          <a:avLst/>
          <a:gdLst/>
          <a:ahLst/>
          <a:cxnLst/>
          <a:rect l="0" t="0" r="0" b="0"/>
          <a:pathLst>
            <a:path>
              <a:moveTo>
                <a:pt x="50366" y="0"/>
              </a:moveTo>
              <a:lnTo>
                <a:pt x="50366" y="181990"/>
              </a:lnTo>
              <a:lnTo>
                <a:pt x="45720" y="181990"/>
              </a:lnTo>
              <a:lnTo>
                <a:pt x="45720" y="363980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4A40D9-1C5C-4CD2-B379-639F784E0F80}">
      <dsp:nvSpPr>
        <dsp:cNvPr id="0" name=""/>
        <dsp:cNvSpPr/>
      </dsp:nvSpPr>
      <dsp:spPr>
        <a:xfrm>
          <a:off x="4340544" y="1255000"/>
          <a:ext cx="1308750" cy="872500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main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4366099" y="1280555"/>
        <a:ext cx="1257640" cy="821390"/>
      </dsp:txXfrm>
    </dsp:sp>
    <dsp:sp modelId="{8C2402BE-67A5-4690-856B-A0950BB0AC08}">
      <dsp:nvSpPr>
        <dsp:cNvPr id="0" name=""/>
        <dsp:cNvSpPr/>
      </dsp:nvSpPr>
      <dsp:spPr>
        <a:xfrm>
          <a:off x="1506550" y="2127500"/>
          <a:ext cx="3488368" cy="349000"/>
        </a:xfrm>
        <a:custGeom>
          <a:avLst/>
          <a:gdLst/>
          <a:ahLst/>
          <a:cxnLst/>
          <a:rect l="0" t="0" r="0" b="0"/>
          <a:pathLst>
            <a:path>
              <a:moveTo>
                <a:pt x="3488368" y="0"/>
              </a:moveTo>
              <a:lnTo>
                <a:pt x="3488368" y="174500"/>
              </a:lnTo>
              <a:lnTo>
                <a:pt x="0" y="174500"/>
              </a:lnTo>
              <a:lnTo>
                <a:pt x="0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EF032D-D597-4344-9384-02F7B9C7A7DF}">
      <dsp:nvSpPr>
        <dsp:cNvPr id="0" name=""/>
        <dsp:cNvSpPr/>
      </dsp:nvSpPr>
      <dsp:spPr>
        <a:xfrm>
          <a:off x="852175" y="2476500"/>
          <a:ext cx="1308750" cy="2057398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.product-view-main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이미지 슬라이드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, 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상품 구매 관련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)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890507" y="2514832"/>
        <a:ext cx="1232086" cy="1980734"/>
      </dsp:txXfrm>
    </dsp:sp>
    <dsp:sp modelId="{45B81D04-38C2-4090-B994-D5F18318DDB8}">
      <dsp:nvSpPr>
        <dsp:cNvPr id="0" name=""/>
        <dsp:cNvSpPr/>
      </dsp:nvSpPr>
      <dsp:spPr>
        <a:xfrm>
          <a:off x="655863" y="4533899"/>
          <a:ext cx="850687" cy="349000"/>
        </a:xfrm>
        <a:custGeom>
          <a:avLst/>
          <a:gdLst/>
          <a:ahLst/>
          <a:cxnLst/>
          <a:rect l="0" t="0" r="0" b="0"/>
          <a:pathLst>
            <a:path>
              <a:moveTo>
                <a:pt x="850687" y="0"/>
              </a:moveTo>
              <a:lnTo>
                <a:pt x="850687" y="174500"/>
              </a:lnTo>
              <a:lnTo>
                <a:pt x="0" y="174500"/>
              </a:lnTo>
              <a:lnTo>
                <a:pt x="0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0FA755-8F46-4B70-A771-02C13579ACF2}">
      <dsp:nvSpPr>
        <dsp:cNvPr id="0" name=""/>
        <dsp:cNvSpPr/>
      </dsp:nvSpPr>
      <dsp:spPr>
        <a:xfrm>
          <a:off x="1488" y="4882899"/>
          <a:ext cx="1308750" cy="1263519"/>
        </a:xfrm>
        <a:prstGeom prst="roundRect">
          <a:avLst>
            <a:gd name="adj" fmla="val 10000"/>
          </a:avLst>
        </a:prstGeom>
        <a:solidFill>
          <a:srgbClr val="BDCA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.product-main-slider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이미지 슬라이드 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38495" y="4919906"/>
        <a:ext cx="1234736" cy="1189505"/>
      </dsp:txXfrm>
    </dsp:sp>
    <dsp:sp modelId="{85551396-68DE-4C0A-83EE-782CAC50AC76}">
      <dsp:nvSpPr>
        <dsp:cNvPr id="0" name=""/>
        <dsp:cNvSpPr/>
      </dsp:nvSpPr>
      <dsp:spPr>
        <a:xfrm>
          <a:off x="1506550" y="4533899"/>
          <a:ext cx="850687" cy="3490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500"/>
              </a:lnTo>
              <a:lnTo>
                <a:pt x="850687" y="174500"/>
              </a:lnTo>
              <a:lnTo>
                <a:pt x="850687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9E2190-9703-4B48-8524-220D9DCF5246}">
      <dsp:nvSpPr>
        <dsp:cNvPr id="0" name=""/>
        <dsp:cNvSpPr/>
      </dsp:nvSpPr>
      <dsp:spPr>
        <a:xfrm>
          <a:off x="1702863" y="4882899"/>
          <a:ext cx="1308750" cy="1263519"/>
        </a:xfrm>
        <a:prstGeom prst="roundRect">
          <a:avLst>
            <a:gd name="adj" fmla="val 10000"/>
          </a:avLst>
        </a:prstGeom>
        <a:solidFill>
          <a:srgbClr val="BDCA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.product-view-about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상품 구매 관련 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sp:txBody>
      <dsp:txXfrm>
        <a:off x="1739870" y="4919906"/>
        <a:ext cx="1234736" cy="1189505"/>
      </dsp:txXfrm>
    </dsp:sp>
    <dsp:sp modelId="{5975B7E9-32E3-464F-B0B1-8DC37D243A83}">
      <dsp:nvSpPr>
        <dsp:cNvPr id="0" name=""/>
        <dsp:cNvSpPr/>
      </dsp:nvSpPr>
      <dsp:spPr>
        <a:xfrm>
          <a:off x="3293544" y="2127500"/>
          <a:ext cx="1701375" cy="349000"/>
        </a:xfrm>
        <a:custGeom>
          <a:avLst/>
          <a:gdLst/>
          <a:ahLst/>
          <a:cxnLst/>
          <a:rect l="0" t="0" r="0" b="0"/>
          <a:pathLst>
            <a:path>
              <a:moveTo>
                <a:pt x="1701375" y="0"/>
              </a:moveTo>
              <a:lnTo>
                <a:pt x="1701375" y="174500"/>
              </a:lnTo>
              <a:lnTo>
                <a:pt x="0" y="174500"/>
              </a:lnTo>
              <a:lnTo>
                <a:pt x="0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12AF5F-E3EA-4B9F-AAC3-920EDCA509EC}">
      <dsp:nvSpPr>
        <dsp:cNvPr id="0" name=""/>
        <dsp:cNvSpPr/>
      </dsp:nvSpPr>
      <dsp:spPr>
        <a:xfrm>
          <a:off x="2553551" y="2476500"/>
          <a:ext cx="1479987" cy="2088503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product-content-first-recommend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추천 제품 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2596898" y="2519847"/>
        <a:ext cx="1393293" cy="2001809"/>
      </dsp:txXfrm>
    </dsp:sp>
    <dsp:sp modelId="{A0CDD576-4493-4384-B1D7-16F234998F60}">
      <dsp:nvSpPr>
        <dsp:cNvPr id="0" name=""/>
        <dsp:cNvSpPr/>
      </dsp:nvSpPr>
      <dsp:spPr>
        <a:xfrm>
          <a:off x="4949199" y="2127500"/>
          <a:ext cx="91440" cy="34900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4500"/>
              </a:lnTo>
              <a:lnTo>
                <a:pt x="131338" y="174500"/>
              </a:lnTo>
              <a:lnTo>
                <a:pt x="131338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EF6175-2514-4F7F-85B0-70EC0CFB6EA7}">
      <dsp:nvSpPr>
        <dsp:cNvPr id="0" name=""/>
        <dsp:cNvSpPr/>
      </dsp:nvSpPr>
      <dsp:spPr>
        <a:xfrm>
          <a:off x="4426163" y="2476500"/>
          <a:ext cx="1308750" cy="2049834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product-content-exhibitions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진행중인 기획전 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4464495" y="2514832"/>
        <a:ext cx="1232086" cy="1973170"/>
      </dsp:txXfrm>
    </dsp:sp>
    <dsp:sp modelId="{59C6AEC5-4730-4DFA-80F4-1422C7A5C8ED}">
      <dsp:nvSpPr>
        <dsp:cNvPr id="0" name=""/>
        <dsp:cNvSpPr/>
      </dsp:nvSpPr>
      <dsp:spPr>
        <a:xfrm>
          <a:off x="4994919" y="2127500"/>
          <a:ext cx="1786993" cy="3490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500"/>
              </a:lnTo>
              <a:lnTo>
                <a:pt x="1786993" y="174500"/>
              </a:lnTo>
              <a:lnTo>
                <a:pt x="1786993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F46357-3F89-4017-BA4D-93E50B89A964}">
      <dsp:nvSpPr>
        <dsp:cNvPr id="0" name=""/>
        <dsp:cNvSpPr/>
      </dsp:nvSpPr>
      <dsp:spPr>
        <a:xfrm>
          <a:off x="6127538" y="2476500"/>
          <a:ext cx="1308750" cy="2095945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product-content-</a:t>
          </a:r>
          <a:r>
            <a:rPr lang="en-US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sony</a:t>
          </a:r>
          <a:r>
            <a:rPr lang="en-US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-link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소니 링크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)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6165870" y="2514832"/>
        <a:ext cx="1232086" cy="2019281"/>
      </dsp:txXfrm>
    </dsp:sp>
    <dsp:sp modelId="{239A1F00-F9FB-4647-8BF1-DD0C16961A77}">
      <dsp:nvSpPr>
        <dsp:cNvPr id="0" name=""/>
        <dsp:cNvSpPr/>
      </dsp:nvSpPr>
      <dsp:spPr>
        <a:xfrm>
          <a:off x="4994919" y="2127500"/>
          <a:ext cx="3488368" cy="3490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500"/>
              </a:lnTo>
              <a:lnTo>
                <a:pt x="3488368" y="174500"/>
              </a:lnTo>
              <a:lnTo>
                <a:pt x="3488368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5110B5-879E-47A8-9E39-3C816DDE3D2A}">
      <dsp:nvSpPr>
        <dsp:cNvPr id="0" name=""/>
        <dsp:cNvSpPr/>
      </dsp:nvSpPr>
      <dsp:spPr>
        <a:xfrm>
          <a:off x="7828913" y="2476500"/>
          <a:ext cx="1308750" cy="2057398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.product-content</a:t>
          </a:r>
        </a:p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제품개요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,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제품 </a:t>
          </a:r>
          <a:endParaRPr lang="en-US" altLang="ko-KR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상세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,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배송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/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환불규정</a:t>
          </a:r>
        </a:p>
      </dsp:txBody>
      <dsp:txXfrm>
        <a:off x="7867245" y="2514832"/>
        <a:ext cx="1232086" cy="1980734"/>
      </dsp:txXfrm>
    </dsp:sp>
    <dsp:sp modelId="{9E61FF09-443D-4497-B21B-FDC80FD71D4A}">
      <dsp:nvSpPr>
        <dsp:cNvPr id="0" name=""/>
        <dsp:cNvSpPr/>
      </dsp:nvSpPr>
      <dsp:spPr>
        <a:xfrm>
          <a:off x="8437568" y="4533899"/>
          <a:ext cx="91440" cy="34900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7C80E7-1D11-4F62-8773-9FAF9E60B0E8}">
      <dsp:nvSpPr>
        <dsp:cNvPr id="0" name=""/>
        <dsp:cNvSpPr/>
      </dsp:nvSpPr>
      <dsp:spPr>
        <a:xfrm>
          <a:off x="7828913" y="4882899"/>
          <a:ext cx="1308750" cy="872500"/>
        </a:xfrm>
        <a:prstGeom prst="roundRect">
          <a:avLst>
            <a:gd name="adj" fmla="val 10000"/>
          </a:avLst>
        </a:prstGeom>
        <a:solidFill>
          <a:srgbClr val="BDCA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.detail-tab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7854468" y="4908454"/>
        <a:ext cx="1257640" cy="821390"/>
      </dsp:txXfrm>
    </dsp:sp>
    <dsp:sp modelId="{5B8CDF11-06B5-4460-A01C-F4CE004ED67B}">
      <dsp:nvSpPr>
        <dsp:cNvPr id="0" name=""/>
        <dsp:cNvSpPr/>
      </dsp:nvSpPr>
      <dsp:spPr>
        <a:xfrm>
          <a:off x="6781913" y="5755399"/>
          <a:ext cx="1701375" cy="349000"/>
        </a:xfrm>
        <a:custGeom>
          <a:avLst/>
          <a:gdLst/>
          <a:ahLst/>
          <a:cxnLst/>
          <a:rect l="0" t="0" r="0" b="0"/>
          <a:pathLst>
            <a:path>
              <a:moveTo>
                <a:pt x="1701375" y="0"/>
              </a:moveTo>
              <a:lnTo>
                <a:pt x="1701375" y="174500"/>
              </a:lnTo>
              <a:lnTo>
                <a:pt x="0" y="174500"/>
              </a:lnTo>
              <a:lnTo>
                <a:pt x="0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6965E2-69E5-42FF-A628-CADAF8E5B240}">
      <dsp:nvSpPr>
        <dsp:cNvPr id="0" name=""/>
        <dsp:cNvSpPr/>
      </dsp:nvSpPr>
      <dsp:spPr>
        <a:xfrm>
          <a:off x="6127538" y="6104399"/>
          <a:ext cx="1308750" cy="872500"/>
        </a:xfrm>
        <a:prstGeom prst="roundRect">
          <a:avLst>
            <a:gd name="adj" fmla="val 10000"/>
          </a:avLst>
        </a:prstGeom>
        <a:solidFill>
          <a:srgbClr val="BDCA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.outline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6153093" y="6129954"/>
        <a:ext cx="1257640" cy="821390"/>
      </dsp:txXfrm>
    </dsp:sp>
    <dsp:sp modelId="{28ABD76E-2330-40D2-B31B-77C771181391}">
      <dsp:nvSpPr>
        <dsp:cNvPr id="0" name=""/>
        <dsp:cNvSpPr/>
      </dsp:nvSpPr>
      <dsp:spPr>
        <a:xfrm>
          <a:off x="8437568" y="5755399"/>
          <a:ext cx="91440" cy="34900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F09AF9-C6AD-49B0-AB3F-0A244DDAFD91}">
      <dsp:nvSpPr>
        <dsp:cNvPr id="0" name=""/>
        <dsp:cNvSpPr/>
      </dsp:nvSpPr>
      <dsp:spPr>
        <a:xfrm>
          <a:off x="7828913" y="6104399"/>
          <a:ext cx="1308750" cy="872500"/>
        </a:xfrm>
        <a:prstGeom prst="roundRect">
          <a:avLst>
            <a:gd name="adj" fmla="val 10000"/>
          </a:avLst>
        </a:prstGeom>
        <a:solidFill>
          <a:srgbClr val="BDCA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.detail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7854468" y="6129954"/>
        <a:ext cx="1257640" cy="821390"/>
      </dsp:txXfrm>
    </dsp:sp>
    <dsp:sp modelId="{92A58D9B-4829-4969-9F74-EB27D8A983E0}">
      <dsp:nvSpPr>
        <dsp:cNvPr id="0" name=""/>
        <dsp:cNvSpPr/>
      </dsp:nvSpPr>
      <dsp:spPr>
        <a:xfrm>
          <a:off x="8483288" y="5755399"/>
          <a:ext cx="1701375" cy="3490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500"/>
              </a:lnTo>
              <a:lnTo>
                <a:pt x="1701375" y="174500"/>
              </a:lnTo>
              <a:lnTo>
                <a:pt x="1701375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95CB66-BD84-4DAB-9120-52EE378DB979}">
      <dsp:nvSpPr>
        <dsp:cNvPr id="0" name=""/>
        <dsp:cNvSpPr/>
      </dsp:nvSpPr>
      <dsp:spPr>
        <a:xfrm>
          <a:off x="9530288" y="6104399"/>
          <a:ext cx="1308750" cy="872500"/>
        </a:xfrm>
        <a:prstGeom prst="roundRect">
          <a:avLst>
            <a:gd name="adj" fmla="val 10000"/>
          </a:avLst>
        </a:prstGeom>
        <a:solidFill>
          <a:srgbClr val="BDCA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.refund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9555843" y="6129954"/>
        <a:ext cx="1257640" cy="821390"/>
      </dsp:txXfrm>
    </dsp:sp>
    <dsp:sp modelId="{AEC29708-A12F-49E0-876A-32AC5F04C130}">
      <dsp:nvSpPr>
        <dsp:cNvPr id="0" name=""/>
        <dsp:cNvSpPr/>
      </dsp:nvSpPr>
      <dsp:spPr>
        <a:xfrm>
          <a:off x="4999565" y="891019"/>
          <a:ext cx="1696729" cy="3639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990"/>
              </a:lnTo>
              <a:lnTo>
                <a:pt x="1696729" y="181990"/>
              </a:lnTo>
              <a:lnTo>
                <a:pt x="1696729" y="363980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8BD216-57CD-4012-A59B-B2D740D6D9DE}">
      <dsp:nvSpPr>
        <dsp:cNvPr id="0" name=""/>
        <dsp:cNvSpPr/>
      </dsp:nvSpPr>
      <dsp:spPr>
        <a:xfrm>
          <a:off x="6041919" y="1255000"/>
          <a:ext cx="1308750" cy="872500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footer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6067474" y="1280555"/>
        <a:ext cx="1257640" cy="82139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B8A6F9-A2E8-47F5-BACB-F36D4076A305}">
      <dsp:nvSpPr>
        <dsp:cNvPr id="0" name=""/>
        <dsp:cNvSpPr/>
      </dsp:nvSpPr>
      <dsp:spPr>
        <a:xfrm>
          <a:off x="4784386" y="0"/>
          <a:ext cx="1895883" cy="1124600"/>
        </a:xfrm>
        <a:prstGeom prst="roundRect">
          <a:avLst>
            <a:gd name="adj" fmla="val 10000"/>
          </a:avLst>
        </a:prstGeom>
        <a:solidFill>
          <a:srgbClr val="211F1C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.product-view-main</a:t>
          </a: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이미지 슬라이드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, </a:t>
          </a:r>
        </a:p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상품 구매 관련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)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4817324" y="32938"/>
        <a:ext cx="1830007" cy="1058724"/>
      </dsp:txXfrm>
    </dsp:sp>
    <dsp:sp modelId="{F658382F-C0EB-40D4-9BD1-D89D922818FA}">
      <dsp:nvSpPr>
        <dsp:cNvPr id="0" name=""/>
        <dsp:cNvSpPr/>
      </dsp:nvSpPr>
      <dsp:spPr>
        <a:xfrm>
          <a:off x="1732818" y="1124600"/>
          <a:ext cx="3999509" cy="133183"/>
        </a:xfrm>
        <a:custGeom>
          <a:avLst/>
          <a:gdLst/>
          <a:ahLst/>
          <a:cxnLst/>
          <a:rect l="0" t="0" r="0" b="0"/>
          <a:pathLst>
            <a:path>
              <a:moveTo>
                <a:pt x="3999509" y="0"/>
              </a:moveTo>
              <a:lnTo>
                <a:pt x="3999509" y="66591"/>
              </a:lnTo>
              <a:lnTo>
                <a:pt x="0" y="66591"/>
              </a:lnTo>
              <a:lnTo>
                <a:pt x="0" y="13318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67AC4B-678A-45F6-BA6A-69625379B450}">
      <dsp:nvSpPr>
        <dsp:cNvPr id="0" name=""/>
        <dsp:cNvSpPr/>
      </dsp:nvSpPr>
      <dsp:spPr>
        <a:xfrm>
          <a:off x="899542" y="1257783"/>
          <a:ext cx="1666550" cy="471316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product-main-slider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913346" y="1271587"/>
        <a:ext cx="1638942" cy="443708"/>
      </dsp:txXfrm>
    </dsp:sp>
    <dsp:sp modelId="{4B4CDA90-089D-440B-80F4-817C442C968D}">
      <dsp:nvSpPr>
        <dsp:cNvPr id="0" name=""/>
        <dsp:cNvSpPr/>
      </dsp:nvSpPr>
      <dsp:spPr>
        <a:xfrm>
          <a:off x="1687098" y="1729099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D5C929-E4B7-4349-8FEB-936DE2BCB3DE}">
      <dsp:nvSpPr>
        <dsp:cNvPr id="0" name=""/>
        <dsp:cNvSpPr/>
      </dsp:nvSpPr>
      <dsp:spPr>
        <a:xfrm>
          <a:off x="1053560" y="1861711"/>
          <a:ext cx="1358516" cy="331530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swiper-container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063270" y="1871421"/>
        <a:ext cx="1339096" cy="312110"/>
      </dsp:txXfrm>
    </dsp:sp>
    <dsp:sp modelId="{541525AA-40C8-4E69-85F7-4346736B420C}">
      <dsp:nvSpPr>
        <dsp:cNvPr id="0" name=""/>
        <dsp:cNvSpPr/>
      </dsp:nvSpPr>
      <dsp:spPr>
        <a:xfrm>
          <a:off x="1037484" y="2193241"/>
          <a:ext cx="695333" cy="132612"/>
        </a:xfrm>
        <a:custGeom>
          <a:avLst/>
          <a:gdLst/>
          <a:ahLst/>
          <a:cxnLst/>
          <a:rect l="0" t="0" r="0" b="0"/>
          <a:pathLst>
            <a:path>
              <a:moveTo>
                <a:pt x="695333" y="0"/>
              </a:moveTo>
              <a:lnTo>
                <a:pt x="695333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4CA128-B663-4CDF-BC42-F2A9B442D7CE}">
      <dsp:nvSpPr>
        <dsp:cNvPr id="0" name=""/>
        <dsp:cNvSpPr/>
      </dsp:nvSpPr>
      <dsp:spPr>
        <a:xfrm>
          <a:off x="684999" y="2325853"/>
          <a:ext cx="704970" cy="444787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</a:t>
          </a:r>
        </a:p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-slide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698026" y="2338880"/>
        <a:ext cx="678916" cy="418733"/>
      </dsp:txXfrm>
    </dsp:sp>
    <dsp:sp modelId="{82829BBC-8994-4A90-B1AC-1DD9428131CA}">
      <dsp:nvSpPr>
        <dsp:cNvPr id="0" name=""/>
        <dsp:cNvSpPr/>
      </dsp:nvSpPr>
      <dsp:spPr>
        <a:xfrm>
          <a:off x="1732818" y="2193241"/>
          <a:ext cx="174573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174573" y="66306"/>
              </a:lnTo>
              <a:lnTo>
                <a:pt x="174573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B5A259-3F93-4B04-AE1D-D9EA42162BDE}">
      <dsp:nvSpPr>
        <dsp:cNvPr id="0" name=""/>
        <dsp:cNvSpPr/>
      </dsp:nvSpPr>
      <dsp:spPr>
        <a:xfrm>
          <a:off x="1539158" y="2325853"/>
          <a:ext cx="736464" cy="444787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</a:t>
          </a:r>
        </a:p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-slide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552185" y="2338880"/>
        <a:ext cx="710410" cy="418733"/>
      </dsp:txXfrm>
    </dsp:sp>
    <dsp:sp modelId="{DEDA82F0-8443-4EC5-B53A-7E528409CFAC}">
      <dsp:nvSpPr>
        <dsp:cNvPr id="0" name=""/>
        <dsp:cNvSpPr/>
      </dsp:nvSpPr>
      <dsp:spPr>
        <a:xfrm>
          <a:off x="1732818" y="2193241"/>
          <a:ext cx="869906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869906" y="66306"/>
              </a:lnTo>
              <a:lnTo>
                <a:pt x="869906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38484A-1EEA-4253-A515-9B1E44AA86B1}">
      <dsp:nvSpPr>
        <dsp:cNvPr id="0" name=""/>
        <dsp:cNvSpPr/>
      </dsp:nvSpPr>
      <dsp:spPr>
        <a:xfrm>
          <a:off x="2424811" y="2325853"/>
          <a:ext cx="355824" cy="444787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…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2435233" y="2336275"/>
        <a:ext cx="334980" cy="423943"/>
      </dsp:txXfrm>
    </dsp:sp>
    <dsp:sp modelId="{BE2B128F-E1F4-4B04-9533-1426930AD382}">
      <dsp:nvSpPr>
        <dsp:cNvPr id="0" name=""/>
        <dsp:cNvSpPr/>
      </dsp:nvSpPr>
      <dsp:spPr>
        <a:xfrm>
          <a:off x="5732327" y="1124600"/>
          <a:ext cx="4030943" cy="133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591"/>
              </a:lnTo>
              <a:lnTo>
                <a:pt x="4030943" y="66591"/>
              </a:lnTo>
              <a:lnTo>
                <a:pt x="4030943" y="13318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97CA7E-9118-47E9-9563-E62D9912D107}">
      <dsp:nvSpPr>
        <dsp:cNvPr id="0" name=""/>
        <dsp:cNvSpPr/>
      </dsp:nvSpPr>
      <dsp:spPr>
        <a:xfrm>
          <a:off x="8964961" y="1257783"/>
          <a:ext cx="1596621" cy="527782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product-view-about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8980419" y="1273241"/>
        <a:ext cx="1565705" cy="496866"/>
      </dsp:txXfrm>
    </dsp:sp>
    <dsp:sp modelId="{20672E55-20CA-434C-9834-B063F466B5EF}">
      <dsp:nvSpPr>
        <dsp:cNvPr id="0" name=""/>
        <dsp:cNvSpPr/>
      </dsp:nvSpPr>
      <dsp:spPr>
        <a:xfrm>
          <a:off x="4464816" y="1785565"/>
          <a:ext cx="5298455" cy="132612"/>
        </a:xfrm>
        <a:custGeom>
          <a:avLst/>
          <a:gdLst/>
          <a:ahLst/>
          <a:cxnLst/>
          <a:rect l="0" t="0" r="0" b="0"/>
          <a:pathLst>
            <a:path>
              <a:moveTo>
                <a:pt x="5298455" y="0"/>
              </a:moveTo>
              <a:lnTo>
                <a:pt x="5298455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A97354-0B7E-4045-AD31-2F0697FAA0BC}">
      <dsp:nvSpPr>
        <dsp:cNvPr id="0" name=""/>
        <dsp:cNvSpPr/>
      </dsp:nvSpPr>
      <dsp:spPr>
        <a:xfrm>
          <a:off x="3820612" y="1918177"/>
          <a:ext cx="1288407" cy="521109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</a:t>
          </a:r>
          <a:r>
            <a:rPr lang="en-US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-top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3835875" y="1933440"/>
        <a:ext cx="1257881" cy="490583"/>
      </dsp:txXfrm>
    </dsp:sp>
    <dsp:sp modelId="{6EC15DDC-603C-417C-9FCE-2081C76757C5}">
      <dsp:nvSpPr>
        <dsp:cNvPr id="0" name=""/>
        <dsp:cNvSpPr/>
      </dsp:nvSpPr>
      <dsp:spPr>
        <a:xfrm>
          <a:off x="4419096" y="2439286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2594F7-AFD2-4F2D-B756-931EE50C5E14}">
      <dsp:nvSpPr>
        <dsp:cNvPr id="0" name=""/>
        <dsp:cNvSpPr/>
      </dsp:nvSpPr>
      <dsp:spPr>
        <a:xfrm>
          <a:off x="4216168" y="2571898"/>
          <a:ext cx="497295" cy="356272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4226603" y="2582333"/>
        <a:ext cx="476425" cy="335402"/>
      </dsp:txXfrm>
    </dsp:sp>
    <dsp:sp modelId="{74C5335D-AAD7-4CA6-B137-A80DCEB77230}">
      <dsp:nvSpPr>
        <dsp:cNvPr id="0" name=""/>
        <dsp:cNvSpPr/>
      </dsp:nvSpPr>
      <dsp:spPr>
        <a:xfrm>
          <a:off x="3335304" y="2928171"/>
          <a:ext cx="1129511" cy="132612"/>
        </a:xfrm>
        <a:custGeom>
          <a:avLst/>
          <a:gdLst/>
          <a:ahLst/>
          <a:cxnLst/>
          <a:rect l="0" t="0" r="0" b="0"/>
          <a:pathLst>
            <a:path>
              <a:moveTo>
                <a:pt x="1129511" y="0"/>
              </a:moveTo>
              <a:lnTo>
                <a:pt x="1129511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0CE338-4340-4DFE-AAA6-BFEAE7A8C14F}">
      <dsp:nvSpPr>
        <dsp:cNvPr id="0" name=""/>
        <dsp:cNvSpPr/>
      </dsp:nvSpPr>
      <dsp:spPr>
        <a:xfrm>
          <a:off x="2929825" y="3060783"/>
          <a:ext cx="810959" cy="504111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-name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2944590" y="3075548"/>
        <a:ext cx="781429" cy="474581"/>
      </dsp:txXfrm>
    </dsp:sp>
    <dsp:sp modelId="{1A49C9A2-EBCB-4BC4-83EC-1A7A512B90A1}">
      <dsp:nvSpPr>
        <dsp:cNvPr id="0" name=""/>
        <dsp:cNvSpPr/>
      </dsp:nvSpPr>
      <dsp:spPr>
        <a:xfrm>
          <a:off x="4348628" y="2928171"/>
          <a:ext cx="116188" cy="132612"/>
        </a:xfrm>
        <a:custGeom>
          <a:avLst/>
          <a:gdLst/>
          <a:ahLst/>
          <a:cxnLst/>
          <a:rect l="0" t="0" r="0" b="0"/>
          <a:pathLst>
            <a:path>
              <a:moveTo>
                <a:pt x="116188" y="0"/>
              </a:moveTo>
              <a:lnTo>
                <a:pt x="116188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41B05E-1158-427A-B760-B2D4B7883FA1}">
      <dsp:nvSpPr>
        <dsp:cNvPr id="0" name=""/>
        <dsp:cNvSpPr/>
      </dsp:nvSpPr>
      <dsp:spPr>
        <a:xfrm>
          <a:off x="3889972" y="3060783"/>
          <a:ext cx="917310" cy="504731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-text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3904755" y="3075566"/>
        <a:ext cx="887744" cy="475165"/>
      </dsp:txXfrm>
    </dsp:sp>
    <dsp:sp modelId="{DC5480F9-07DD-4195-B70C-A5A88A3A83AF}">
      <dsp:nvSpPr>
        <dsp:cNvPr id="0" name=""/>
        <dsp:cNvSpPr/>
      </dsp:nvSpPr>
      <dsp:spPr>
        <a:xfrm>
          <a:off x="4464816" y="2928171"/>
          <a:ext cx="1013323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1013323" y="66306"/>
              </a:lnTo>
              <a:lnTo>
                <a:pt x="1013323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4A05A2-FB7C-4882-8966-3C5AD9BDEE2A}">
      <dsp:nvSpPr>
        <dsp:cNvPr id="0" name=""/>
        <dsp:cNvSpPr/>
      </dsp:nvSpPr>
      <dsp:spPr>
        <a:xfrm>
          <a:off x="4956472" y="3060783"/>
          <a:ext cx="1043335" cy="50023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-desc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4971123" y="3075434"/>
        <a:ext cx="1014033" cy="470933"/>
      </dsp:txXfrm>
    </dsp:sp>
    <dsp:sp modelId="{C4EBE096-CC4D-4B25-AB11-A06B7B17A996}">
      <dsp:nvSpPr>
        <dsp:cNvPr id="0" name=""/>
        <dsp:cNvSpPr/>
      </dsp:nvSpPr>
      <dsp:spPr>
        <a:xfrm>
          <a:off x="6994201" y="1785565"/>
          <a:ext cx="2769070" cy="132612"/>
        </a:xfrm>
        <a:custGeom>
          <a:avLst/>
          <a:gdLst/>
          <a:ahLst/>
          <a:cxnLst/>
          <a:rect l="0" t="0" r="0" b="0"/>
          <a:pathLst>
            <a:path>
              <a:moveTo>
                <a:pt x="2769070" y="0"/>
              </a:moveTo>
              <a:lnTo>
                <a:pt x="2769070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A1A9EC-A50A-4A56-8A97-8B36CF5A40C2}">
      <dsp:nvSpPr>
        <dsp:cNvPr id="0" name=""/>
        <dsp:cNvSpPr/>
      </dsp:nvSpPr>
      <dsp:spPr>
        <a:xfrm>
          <a:off x="6378858" y="1918177"/>
          <a:ext cx="1230686" cy="602277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6396498" y="1935817"/>
        <a:ext cx="1195406" cy="566997"/>
      </dsp:txXfrm>
    </dsp:sp>
    <dsp:sp modelId="{0FA26607-F213-4DB6-B760-EF8F6DD5E287}">
      <dsp:nvSpPr>
        <dsp:cNvPr id="0" name=""/>
        <dsp:cNvSpPr/>
      </dsp:nvSpPr>
      <dsp:spPr>
        <a:xfrm>
          <a:off x="6948481" y="2520455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9944A2-244F-4C24-A9DB-E9C97DC8555B}">
      <dsp:nvSpPr>
        <dsp:cNvPr id="0" name=""/>
        <dsp:cNvSpPr/>
      </dsp:nvSpPr>
      <dsp:spPr>
        <a:xfrm>
          <a:off x="6378858" y="2653067"/>
          <a:ext cx="1230686" cy="569044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.product-price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6395525" y="2669734"/>
        <a:ext cx="1197352" cy="535710"/>
      </dsp:txXfrm>
    </dsp:sp>
    <dsp:sp modelId="{DF962C3A-F182-4D56-80E7-CBE791EF4767}">
      <dsp:nvSpPr>
        <dsp:cNvPr id="0" name=""/>
        <dsp:cNvSpPr/>
      </dsp:nvSpPr>
      <dsp:spPr>
        <a:xfrm>
          <a:off x="6396025" y="3222112"/>
          <a:ext cx="598176" cy="132612"/>
        </a:xfrm>
        <a:custGeom>
          <a:avLst/>
          <a:gdLst/>
          <a:ahLst/>
          <a:cxnLst/>
          <a:rect l="0" t="0" r="0" b="0"/>
          <a:pathLst>
            <a:path>
              <a:moveTo>
                <a:pt x="598176" y="0"/>
              </a:moveTo>
              <a:lnTo>
                <a:pt x="598176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29985E-FEBF-4D60-8EBA-22D8C60FD6D4}">
      <dsp:nvSpPr>
        <dsp:cNvPr id="0" name=""/>
        <dsp:cNvSpPr/>
      </dsp:nvSpPr>
      <dsp:spPr>
        <a:xfrm>
          <a:off x="6148996" y="3354724"/>
          <a:ext cx="494057" cy="79535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.sale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6163466" y="3369194"/>
        <a:ext cx="465117" cy="766410"/>
      </dsp:txXfrm>
    </dsp:sp>
    <dsp:sp modelId="{A6B7C22C-A16E-4FD2-9AA3-5E8275EC3007}">
      <dsp:nvSpPr>
        <dsp:cNvPr id="0" name=""/>
        <dsp:cNvSpPr/>
      </dsp:nvSpPr>
      <dsp:spPr>
        <a:xfrm>
          <a:off x="6994201" y="3222112"/>
          <a:ext cx="321623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321623" y="66306"/>
              </a:lnTo>
              <a:lnTo>
                <a:pt x="321623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54F502-F4AE-49C5-B180-D684CC348882}">
      <dsp:nvSpPr>
        <dsp:cNvPr id="0" name=""/>
        <dsp:cNvSpPr/>
      </dsp:nvSpPr>
      <dsp:spPr>
        <a:xfrm>
          <a:off x="6792242" y="3354724"/>
          <a:ext cx="1047164" cy="774557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.delivery-txt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6814928" y="3377410"/>
        <a:ext cx="1001792" cy="729185"/>
      </dsp:txXfrm>
    </dsp:sp>
    <dsp:sp modelId="{9113063D-9F85-45E6-B3DC-87468AF9E930}">
      <dsp:nvSpPr>
        <dsp:cNvPr id="0" name=""/>
        <dsp:cNvSpPr/>
      </dsp:nvSpPr>
      <dsp:spPr>
        <a:xfrm>
          <a:off x="9033569" y="1785565"/>
          <a:ext cx="729702" cy="132612"/>
        </a:xfrm>
        <a:custGeom>
          <a:avLst/>
          <a:gdLst/>
          <a:ahLst/>
          <a:cxnLst/>
          <a:rect l="0" t="0" r="0" b="0"/>
          <a:pathLst>
            <a:path>
              <a:moveTo>
                <a:pt x="729702" y="0"/>
              </a:moveTo>
              <a:lnTo>
                <a:pt x="729702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634755-56A9-4A9C-BB79-A6DA95C6D4BC}">
      <dsp:nvSpPr>
        <dsp:cNvPr id="0" name=""/>
        <dsp:cNvSpPr/>
      </dsp:nvSpPr>
      <dsp:spPr>
        <a:xfrm>
          <a:off x="8295078" y="1918177"/>
          <a:ext cx="1476981" cy="719287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</a:t>
          </a:r>
        </a:p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.member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8316145" y="1939244"/>
        <a:ext cx="1434847" cy="677153"/>
      </dsp:txXfrm>
    </dsp:sp>
    <dsp:sp modelId="{14EE3F8A-EAB5-41D2-9EE0-E29648CFA963}">
      <dsp:nvSpPr>
        <dsp:cNvPr id="0" name=""/>
        <dsp:cNvSpPr/>
      </dsp:nvSpPr>
      <dsp:spPr>
        <a:xfrm>
          <a:off x="8210200" y="2637465"/>
          <a:ext cx="823369" cy="132612"/>
        </a:xfrm>
        <a:custGeom>
          <a:avLst/>
          <a:gdLst/>
          <a:ahLst/>
          <a:cxnLst/>
          <a:rect l="0" t="0" r="0" b="0"/>
          <a:pathLst>
            <a:path>
              <a:moveTo>
                <a:pt x="823369" y="0"/>
              </a:moveTo>
              <a:lnTo>
                <a:pt x="823369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BFA981-CD07-44E7-97DE-39E7D3EF7D45}">
      <dsp:nvSpPr>
        <dsp:cNvPr id="0" name=""/>
        <dsp:cNvSpPr/>
      </dsp:nvSpPr>
      <dsp:spPr>
        <a:xfrm>
          <a:off x="7988595" y="2770077"/>
          <a:ext cx="443209" cy="875362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.tit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8001576" y="2783058"/>
        <a:ext cx="417247" cy="849400"/>
      </dsp:txXfrm>
    </dsp:sp>
    <dsp:sp modelId="{84803EFE-2F31-4144-8EF2-7091412ABA56}">
      <dsp:nvSpPr>
        <dsp:cNvPr id="0" name=""/>
        <dsp:cNvSpPr/>
      </dsp:nvSpPr>
      <dsp:spPr>
        <a:xfrm>
          <a:off x="9033569" y="2637465"/>
          <a:ext cx="296198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296198" y="66306"/>
              </a:lnTo>
              <a:lnTo>
                <a:pt x="296198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F04815-34E1-40AB-8B1E-45326DE804CC}">
      <dsp:nvSpPr>
        <dsp:cNvPr id="0" name=""/>
        <dsp:cNvSpPr/>
      </dsp:nvSpPr>
      <dsp:spPr>
        <a:xfrm>
          <a:off x="8580993" y="2770077"/>
          <a:ext cx="1497549" cy="901907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</a:t>
          </a:r>
        </a:p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.membership-rating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8607409" y="2796493"/>
        <a:ext cx="1444717" cy="849075"/>
      </dsp:txXfrm>
    </dsp:sp>
    <dsp:sp modelId="{788B5F2A-AF5F-44A5-9244-8D7DDB45C888}">
      <dsp:nvSpPr>
        <dsp:cNvPr id="0" name=""/>
        <dsp:cNvSpPr/>
      </dsp:nvSpPr>
      <dsp:spPr>
        <a:xfrm>
          <a:off x="8919345" y="3671985"/>
          <a:ext cx="410422" cy="132612"/>
        </a:xfrm>
        <a:custGeom>
          <a:avLst/>
          <a:gdLst/>
          <a:ahLst/>
          <a:cxnLst/>
          <a:rect l="0" t="0" r="0" b="0"/>
          <a:pathLst>
            <a:path>
              <a:moveTo>
                <a:pt x="410422" y="0"/>
              </a:moveTo>
              <a:lnTo>
                <a:pt x="410422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DA95D0-0E16-4C22-A49F-CC83CEE3B385}">
      <dsp:nvSpPr>
        <dsp:cNvPr id="0" name=""/>
        <dsp:cNvSpPr/>
      </dsp:nvSpPr>
      <dsp:spPr>
        <a:xfrm>
          <a:off x="8734232" y="3804597"/>
          <a:ext cx="370226" cy="469217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 </a:t>
          </a:r>
        </a:p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vip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8745076" y="3815441"/>
        <a:ext cx="348538" cy="447529"/>
      </dsp:txXfrm>
    </dsp:sp>
    <dsp:sp modelId="{976C036C-BFAC-4A18-B7CD-75A62EB738AC}">
      <dsp:nvSpPr>
        <dsp:cNvPr id="0" name=""/>
        <dsp:cNvSpPr/>
      </dsp:nvSpPr>
      <dsp:spPr>
        <a:xfrm>
          <a:off x="9329768" y="3671985"/>
          <a:ext cx="259707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259707" y="66306"/>
              </a:lnTo>
              <a:lnTo>
                <a:pt x="259707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C7408A-59AA-400A-AC79-C48E46E1413F}">
      <dsp:nvSpPr>
        <dsp:cNvPr id="0" name=""/>
        <dsp:cNvSpPr/>
      </dsp:nvSpPr>
      <dsp:spPr>
        <a:xfrm>
          <a:off x="9253647" y="3804597"/>
          <a:ext cx="671656" cy="457319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 </a:t>
          </a:r>
        </a:p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.family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9267041" y="3817991"/>
        <a:ext cx="644868" cy="430531"/>
      </dsp:txXfrm>
    </dsp:sp>
    <dsp:sp modelId="{291070B5-0FC5-42D1-824C-DEE84164A16A}">
      <dsp:nvSpPr>
        <dsp:cNvPr id="0" name=""/>
        <dsp:cNvSpPr/>
      </dsp:nvSpPr>
      <dsp:spPr>
        <a:xfrm>
          <a:off x="9763271" y="1785565"/>
          <a:ext cx="1335815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1335815" y="66306"/>
              </a:lnTo>
              <a:lnTo>
                <a:pt x="1335815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B8A395-C748-4B87-BB0B-204A231D7E20}">
      <dsp:nvSpPr>
        <dsp:cNvPr id="0" name=""/>
        <dsp:cNvSpPr/>
      </dsp:nvSpPr>
      <dsp:spPr>
        <a:xfrm>
          <a:off x="10151111" y="1918177"/>
          <a:ext cx="1895952" cy="528392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-color-select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0166587" y="1933653"/>
        <a:ext cx="1865000" cy="497440"/>
      </dsp:txXfrm>
    </dsp:sp>
    <dsp:sp modelId="{F87B46AC-3A3A-4620-AC91-A511AE1E710C}">
      <dsp:nvSpPr>
        <dsp:cNvPr id="0" name=""/>
        <dsp:cNvSpPr/>
      </dsp:nvSpPr>
      <dsp:spPr>
        <a:xfrm>
          <a:off x="11053367" y="2446570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CFE2DE-49F4-447F-AB46-9F7E301E1592}">
      <dsp:nvSpPr>
        <dsp:cNvPr id="0" name=""/>
        <dsp:cNvSpPr/>
      </dsp:nvSpPr>
      <dsp:spPr>
        <a:xfrm>
          <a:off x="10534217" y="2579182"/>
          <a:ext cx="1129740" cy="644209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.color-select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0553085" y="2598050"/>
        <a:ext cx="1092004" cy="606473"/>
      </dsp:txXfrm>
    </dsp:sp>
    <dsp:sp modelId="{D6DC861A-82DE-471E-A839-9C0D4CBC7E31}">
      <dsp:nvSpPr>
        <dsp:cNvPr id="0" name=""/>
        <dsp:cNvSpPr/>
      </dsp:nvSpPr>
      <dsp:spPr>
        <a:xfrm>
          <a:off x="10419362" y="3223392"/>
          <a:ext cx="679725" cy="132612"/>
        </a:xfrm>
        <a:custGeom>
          <a:avLst/>
          <a:gdLst/>
          <a:ahLst/>
          <a:cxnLst/>
          <a:rect l="0" t="0" r="0" b="0"/>
          <a:pathLst>
            <a:path>
              <a:moveTo>
                <a:pt x="679725" y="0"/>
              </a:moveTo>
              <a:lnTo>
                <a:pt x="679725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0E2DCD-F4AC-4638-B235-B2A75317A7B3}">
      <dsp:nvSpPr>
        <dsp:cNvPr id="0" name=""/>
        <dsp:cNvSpPr/>
      </dsp:nvSpPr>
      <dsp:spPr>
        <a:xfrm>
          <a:off x="10227731" y="3356004"/>
          <a:ext cx="383260" cy="673344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 </a:t>
          </a:r>
        </a:p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.tit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0238956" y="3367229"/>
        <a:ext cx="360810" cy="650894"/>
      </dsp:txXfrm>
    </dsp:sp>
    <dsp:sp modelId="{94B50839-F3AA-4CD1-BF4F-0DB09CF38B28}">
      <dsp:nvSpPr>
        <dsp:cNvPr id="0" name=""/>
        <dsp:cNvSpPr/>
      </dsp:nvSpPr>
      <dsp:spPr>
        <a:xfrm>
          <a:off x="11099087" y="3223392"/>
          <a:ext cx="266224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266224" y="66306"/>
              </a:lnTo>
              <a:lnTo>
                <a:pt x="266224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DDE67E-9F2D-4449-9C25-14BC6FE323F3}">
      <dsp:nvSpPr>
        <dsp:cNvPr id="0" name=""/>
        <dsp:cNvSpPr/>
      </dsp:nvSpPr>
      <dsp:spPr>
        <a:xfrm>
          <a:off x="10760181" y="3356004"/>
          <a:ext cx="1210262" cy="670005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</a:t>
          </a:r>
        </a:p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.circle-color-box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0779805" y="3375628"/>
        <a:ext cx="1171014" cy="630757"/>
      </dsp:txXfrm>
    </dsp:sp>
    <dsp:sp modelId="{4C89DAE0-8AF4-4BF7-9BDE-8087D11A7B9F}">
      <dsp:nvSpPr>
        <dsp:cNvPr id="0" name=""/>
        <dsp:cNvSpPr/>
      </dsp:nvSpPr>
      <dsp:spPr>
        <a:xfrm>
          <a:off x="11185771" y="4026010"/>
          <a:ext cx="179540" cy="132612"/>
        </a:xfrm>
        <a:custGeom>
          <a:avLst/>
          <a:gdLst/>
          <a:ahLst/>
          <a:cxnLst/>
          <a:rect l="0" t="0" r="0" b="0"/>
          <a:pathLst>
            <a:path>
              <a:moveTo>
                <a:pt x="179540" y="0"/>
              </a:moveTo>
              <a:lnTo>
                <a:pt x="179540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88267-AC00-47F0-BABE-89845BAA2E5B}">
      <dsp:nvSpPr>
        <dsp:cNvPr id="0" name=""/>
        <dsp:cNvSpPr/>
      </dsp:nvSpPr>
      <dsp:spPr>
        <a:xfrm>
          <a:off x="11080824" y="4158622"/>
          <a:ext cx="209893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1086972" y="4164770"/>
        <a:ext cx="197597" cy="319234"/>
      </dsp:txXfrm>
    </dsp:sp>
    <dsp:sp modelId="{DD029C74-E0C7-49BC-8DCC-C678EC94503E}">
      <dsp:nvSpPr>
        <dsp:cNvPr id="0" name=""/>
        <dsp:cNvSpPr/>
      </dsp:nvSpPr>
      <dsp:spPr>
        <a:xfrm>
          <a:off x="11140051" y="4490152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ECE89C-BC7E-4440-B54B-3AC2AA701641}">
      <dsp:nvSpPr>
        <dsp:cNvPr id="0" name=""/>
        <dsp:cNvSpPr/>
      </dsp:nvSpPr>
      <dsp:spPr>
        <a:xfrm>
          <a:off x="11080824" y="4622764"/>
          <a:ext cx="209893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1086972" y="4628912"/>
        <a:ext cx="197597" cy="319234"/>
      </dsp:txXfrm>
    </dsp:sp>
    <dsp:sp modelId="{61947134-E52E-49AD-BA93-248A58E6613F}">
      <dsp:nvSpPr>
        <dsp:cNvPr id="0" name=""/>
        <dsp:cNvSpPr/>
      </dsp:nvSpPr>
      <dsp:spPr>
        <a:xfrm>
          <a:off x="11365312" y="4026010"/>
          <a:ext cx="179540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179540" y="66306"/>
              </a:lnTo>
              <a:lnTo>
                <a:pt x="17954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6D05C5-38E3-4B56-9AC0-787612522C4A}">
      <dsp:nvSpPr>
        <dsp:cNvPr id="0" name=""/>
        <dsp:cNvSpPr/>
      </dsp:nvSpPr>
      <dsp:spPr>
        <a:xfrm>
          <a:off x="11439906" y="4158622"/>
          <a:ext cx="209893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1446054" y="4164770"/>
        <a:ext cx="197597" cy="319234"/>
      </dsp:txXfrm>
    </dsp:sp>
    <dsp:sp modelId="{BA90D634-24F9-4233-8743-BAA152F85055}">
      <dsp:nvSpPr>
        <dsp:cNvPr id="0" name=""/>
        <dsp:cNvSpPr/>
      </dsp:nvSpPr>
      <dsp:spPr>
        <a:xfrm>
          <a:off x="11499133" y="4490152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B1A004-8673-43E4-A15C-2B1D3A2A42AF}">
      <dsp:nvSpPr>
        <dsp:cNvPr id="0" name=""/>
        <dsp:cNvSpPr/>
      </dsp:nvSpPr>
      <dsp:spPr>
        <a:xfrm>
          <a:off x="11439906" y="4622764"/>
          <a:ext cx="209893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1446054" y="4628912"/>
        <a:ext cx="197597" cy="319234"/>
      </dsp:txXfrm>
    </dsp:sp>
    <dsp:sp modelId="{1F43D402-D817-40FC-84B2-3D7AD1A36D9B}">
      <dsp:nvSpPr>
        <dsp:cNvPr id="0" name=""/>
        <dsp:cNvSpPr/>
      </dsp:nvSpPr>
      <dsp:spPr>
        <a:xfrm>
          <a:off x="9763271" y="1785565"/>
          <a:ext cx="4796177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4796177" y="66306"/>
              </a:lnTo>
              <a:lnTo>
                <a:pt x="4796177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308449-5ED6-4B7F-801A-BCD0F6E0F259}">
      <dsp:nvSpPr>
        <dsp:cNvPr id="0" name=""/>
        <dsp:cNvSpPr/>
      </dsp:nvSpPr>
      <dsp:spPr>
        <a:xfrm>
          <a:off x="13412967" y="1918177"/>
          <a:ext cx="2292963" cy="538620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.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-select-wrap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3428743" y="1933953"/>
        <a:ext cx="2261411" cy="507068"/>
      </dsp:txXfrm>
    </dsp:sp>
    <dsp:sp modelId="{78368ECF-3678-4A47-B052-430F2DFF529D}">
      <dsp:nvSpPr>
        <dsp:cNvPr id="0" name=""/>
        <dsp:cNvSpPr/>
      </dsp:nvSpPr>
      <dsp:spPr>
        <a:xfrm>
          <a:off x="12777730" y="2456798"/>
          <a:ext cx="1781719" cy="132612"/>
        </a:xfrm>
        <a:custGeom>
          <a:avLst/>
          <a:gdLst/>
          <a:ahLst/>
          <a:cxnLst/>
          <a:rect l="0" t="0" r="0" b="0"/>
          <a:pathLst>
            <a:path>
              <a:moveTo>
                <a:pt x="1781719" y="0"/>
              </a:moveTo>
              <a:lnTo>
                <a:pt x="1781719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4C7D4B-3D0C-4F22-8F47-6D23402F754F}">
      <dsp:nvSpPr>
        <dsp:cNvPr id="0" name=""/>
        <dsp:cNvSpPr/>
      </dsp:nvSpPr>
      <dsp:spPr>
        <a:xfrm>
          <a:off x="12043011" y="2589410"/>
          <a:ext cx="1469437" cy="504694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-select-inner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057793" y="2604192"/>
        <a:ext cx="1439873" cy="475130"/>
      </dsp:txXfrm>
    </dsp:sp>
    <dsp:sp modelId="{A650376A-3BE8-4A8F-B9A9-6EC18767E00D}">
      <dsp:nvSpPr>
        <dsp:cNvPr id="0" name=""/>
        <dsp:cNvSpPr/>
      </dsp:nvSpPr>
      <dsp:spPr>
        <a:xfrm>
          <a:off x="12732010" y="3094105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82927D-EA77-4D4C-B54A-D7BFB6888C11}">
      <dsp:nvSpPr>
        <dsp:cNvPr id="0" name=""/>
        <dsp:cNvSpPr/>
      </dsp:nvSpPr>
      <dsp:spPr>
        <a:xfrm>
          <a:off x="12119632" y="3226717"/>
          <a:ext cx="1316196" cy="550701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-select-box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135761" y="3242846"/>
        <a:ext cx="1283938" cy="518443"/>
      </dsp:txXfrm>
    </dsp:sp>
    <dsp:sp modelId="{8966F828-2A26-4299-A0E2-0C48411BC890}">
      <dsp:nvSpPr>
        <dsp:cNvPr id="0" name=""/>
        <dsp:cNvSpPr/>
      </dsp:nvSpPr>
      <dsp:spPr>
        <a:xfrm>
          <a:off x="12454488" y="3777418"/>
          <a:ext cx="323241" cy="132612"/>
        </a:xfrm>
        <a:custGeom>
          <a:avLst/>
          <a:gdLst/>
          <a:ahLst/>
          <a:cxnLst/>
          <a:rect l="0" t="0" r="0" b="0"/>
          <a:pathLst>
            <a:path>
              <a:moveTo>
                <a:pt x="323241" y="0"/>
              </a:moveTo>
              <a:lnTo>
                <a:pt x="323241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095403-C816-4C8A-AAE7-8C6895A88DC0}">
      <dsp:nvSpPr>
        <dsp:cNvPr id="0" name=""/>
        <dsp:cNvSpPr/>
      </dsp:nvSpPr>
      <dsp:spPr>
        <a:xfrm>
          <a:off x="12205840" y="3910030"/>
          <a:ext cx="497295" cy="471551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 </a:t>
          </a:r>
        </a:p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.tit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219651" y="3923841"/>
        <a:ext cx="469673" cy="443929"/>
      </dsp:txXfrm>
    </dsp:sp>
    <dsp:sp modelId="{24A7D8B2-12CE-46A8-9577-CC079118295F}">
      <dsp:nvSpPr>
        <dsp:cNvPr id="0" name=""/>
        <dsp:cNvSpPr/>
      </dsp:nvSpPr>
      <dsp:spPr>
        <a:xfrm>
          <a:off x="12777730" y="3777418"/>
          <a:ext cx="323241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323241" y="66306"/>
              </a:lnTo>
              <a:lnTo>
                <a:pt x="323241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D2E1D8-909E-4CA8-A930-0F8338A3DD93}">
      <dsp:nvSpPr>
        <dsp:cNvPr id="0" name=""/>
        <dsp:cNvSpPr/>
      </dsp:nvSpPr>
      <dsp:spPr>
        <a:xfrm>
          <a:off x="12852324" y="3910030"/>
          <a:ext cx="497295" cy="561273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866889" y="3924595"/>
        <a:ext cx="468165" cy="532143"/>
      </dsp:txXfrm>
    </dsp:sp>
    <dsp:sp modelId="{3E194499-6CFC-4121-94C4-3288B52D8466}">
      <dsp:nvSpPr>
        <dsp:cNvPr id="0" name=""/>
        <dsp:cNvSpPr/>
      </dsp:nvSpPr>
      <dsp:spPr>
        <a:xfrm>
          <a:off x="13055252" y="4471304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392A90-25E4-4734-B1F8-3A77AC4B650F}">
      <dsp:nvSpPr>
        <dsp:cNvPr id="0" name=""/>
        <dsp:cNvSpPr/>
      </dsp:nvSpPr>
      <dsp:spPr>
        <a:xfrm>
          <a:off x="12383009" y="4603916"/>
          <a:ext cx="1435925" cy="497802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.select-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ui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-zone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397589" y="4618496"/>
        <a:ext cx="1406765" cy="468642"/>
      </dsp:txXfrm>
    </dsp:sp>
    <dsp:sp modelId="{5578AE78-8969-4740-8BD3-D78EA5A37F55}">
      <dsp:nvSpPr>
        <dsp:cNvPr id="0" name=""/>
        <dsp:cNvSpPr/>
      </dsp:nvSpPr>
      <dsp:spPr>
        <a:xfrm>
          <a:off x="12511664" y="5101719"/>
          <a:ext cx="589307" cy="132612"/>
        </a:xfrm>
        <a:custGeom>
          <a:avLst/>
          <a:gdLst/>
          <a:ahLst/>
          <a:cxnLst/>
          <a:rect l="0" t="0" r="0" b="0"/>
          <a:pathLst>
            <a:path>
              <a:moveTo>
                <a:pt x="589307" y="0"/>
              </a:moveTo>
              <a:lnTo>
                <a:pt x="589307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ADA0F0-8C98-4377-AC13-AED623A4A4CC}">
      <dsp:nvSpPr>
        <dsp:cNvPr id="0" name=""/>
        <dsp:cNvSpPr/>
      </dsp:nvSpPr>
      <dsp:spPr>
        <a:xfrm>
          <a:off x="12012890" y="5234331"/>
          <a:ext cx="997549" cy="448006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 </a:t>
          </a:r>
        </a:p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.selected-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btn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026012" y="5247453"/>
        <a:ext cx="971305" cy="421762"/>
      </dsp:txXfrm>
    </dsp:sp>
    <dsp:sp modelId="{3DF97ECB-43AD-48F2-A260-B474685C37CC}">
      <dsp:nvSpPr>
        <dsp:cNvPr id="0" name=""/>
        <dsp:cNvSpPr/>
      </dsp:nvSpPr>
      <dsp:spPr>
        <a:xfrm>
          <a:off x="13100972" y="5101719"/>
          <a:ext cx="573368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573368" y="66306"/>
              </a:lnTo>
              <a:lnTo>
                <a:pt x="573368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049987-06B3-4188-988B-64984C93B87D}">
      <dsp:nvSpPr>
        <dsp:cNvPr id="0" name=""/>
        <dsp:cNvSpPr/>
      </dsp:nvSpPr>
      <dsp:spPr>
        <a:xfrm>
          <a:off x="13159628" y="5234331"/>
          <a:ext cx="1029425" cy="441432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</a:t>
          </a:r>
        </a:p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.select-inner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3172557" y="5247260"/>
        <a:ext cx="1003567" cy="415574"/>
      </dsp:txXfrm>
    </dsp:sp>
    <dsp:sp modelId="{3C484CCA-FF36-4E60-A885-2C899039E2BF}">
      <dsp:nvSpPr>
        <dsp:cNvPr id="0" name=""/>
        <dsp:cNvSpPr/>
      </dsp:nvSpPr>
      <dsp:spPr>
        <a:xfrm>
          <a:off x="13224017" y="5675763"/>
          <a:ext cx="450323" cy="132612"/>
        </a:xfrm>
        <a:custGeom>
          <a:avLst/>
          <a:gdLst/>
          <a:ahLst/>
          <a:cxnLst/>
          <a:rect l="0" t="0" r="0" b="0"/>
          <a:pathLst>
            <a:path>
              <a:moveTo>
                <a:pt x="450323" y="0"/>
              </a:moveTo>
              <a:lnTo>
                <a:pt x="450323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FEE098-341F-4503-9E58-39CF8C6C9C0F}">
      <dsp:nvSpPr>
        <dsp:cNvPr id="0" name=""/>
        <dsp:cNvSpPr/>
      </dsp:nvSpPr>
      <dsp:spPr>
        <a:xfrm>
          <a:off x="12883156" y="5808375"/>
          <a:ext cx="681722" cy="431778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 </a:t>
          </a:r>
        </a:p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.inner-list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895802" y="5821021"/>
        <a:ext cx="656430" cy="406486"/>
      </dsp:txXfrm>
    </dsp:sp>
    <dsp:sp modelId="{0D55A12F-B05F-40C8-B222-6C339D275FB8}">
      <dsp:nvSpPr>
        <dsp:cNvPr id="0" name=""/>
        <dsp:cNvSpPr/>
      </dsp:nvSpPr>
      <dsp:spPr>
        <a:xfrm>
          <a:off x="13178297" y="6240154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911EC9-EE5E-4CE4-89EF-AE765B5CFB9E}">
      <dsp:nvSpPr>
        <dsp:cNvPr id="0" name=""/>
        <dsp:cNvSpPr/>
      </dsp:nvSpPr>
      <dsp:spPr>
        <a:xfrm>
          <a:off x="12975370" y="6372766"/>
          <a:ext cx="497295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985080" y="6382476"/>
        <a:ext cx="477875" cy="312110"/>
      </dsp:txXfrm>
    </dsp:sp>
    <dsp:sp modelId="{C007409D-AD9E-4C11-B4D5-B9882E97B138}">
      <dsp:nvSpPr>
        <dsp:cNvPr id="0" name=""/>
        <dsp:cNvSpPr/>
      </dsp:nvSpPr>
      <dsp:spPr>
        <a:xfrm>
          <a:off x="13674340" y="5675763"/>
          <a:ext cx="415455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415455" y="66306"/>
              </a:lnTo>
              <a:lnTo>
                <a:pt x="415455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6E1AE6-95D2-4317-8F7A-633A589A9B14}">
      <dsp:nvSpPr>
        <dsp:cNvPr id="0" name=""/>
        <dsp:cNvSpPr/>
      </dsp:nvSpPr>
      <dsp:spPr>
        <a:xfrm>
          <a:off x="13714067" y="5808375"/>
          <a:ext cx="751457" cy="43251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 </a:t>
          </a:r>
        </a:p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.inner-list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3726735" y="5821043"/>
        <a:ext cx="726121" cy="407174"/>
      </dsp:txXfrm>
    </dsp:sp>
    <dsp:sp modelId="{4B05E1E5-C199-413B-A244-D6D06B77579E}">
      <dsp:nvSpPr>
        <dsp:cNvPr id="0" name=""/>
        <dsp:cNvSpPr/>
      </dsp:nvSpPr>
      <dsp:spPr>
        <a:xfrm>
          <a:off x="14044076" y="6240886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33DA44-1E31-4D55-BFDE-F3EE6146C08B}">
      <dsp:nvSpPr>
        <dsp:cNvPr id="0" name=""/>
        <dsp:cNvSpPr/>
      </dsp:nvSpPr>
      <dsp:spPr>
        <a:xfrm>
          <a:off x="13841148" y="6373498"/>
          <a:ext cx="497295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3850858" y="6383208"/>
        <a:ext cx="477875" cy="312110"/>
      </dsp:txXfrm>
    </dsp:sp>
    <dsp:sp modelId="{AC3D0E1F-D3B6-4205-95AA-39B9C9B2FED9}">
      <dsp:nvSpPr>
        <dsp:cNvPr id="0" name=""/>
        <dsp:cNvSpPr/>
      </dsp:nvSpPr>
      <dsp:spPr>
        <a:xfrm>
          <a:off x="14433782" y="2456798"/>
          <a:ext cx="125666" cy="132612"/>
        </a:xfrm>
        <a:custGeom>
          <a:avLst/>
          <a:gdLst/>
          <a:ahLst/>
          <a:cxnLst/>
          <a:rect l="0" t="0" r="0" b="0"/>
          <a:pathLst>
            <a:path>
              <a:moveTo>
                <a:pt x="125666" y="0"/>
              </a:moveTo>
              <a:lnTo>
                <a:pt x="125666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0E2FF6-5617-45C2-8EED-818E23583309}">
      <dsp:nvSpPr>
        <dsp:cNvPr id="0" name=""/>
        <dsp:cNvSpPr/>
      </dsp:nvSpPr>
      <dsp:spPr>
        <a:xfrm>
          <a:off x="14008520" y="2589410"/>
          <a:ext cx="850524" cy="443143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.result-list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4021499" y="2602389"/>
        <a:ext cx="824566" cy="417185"/>
      </dsp:txXfrm>
    </dsp:sp>
    <dsp:sp modelId="{CF9F49EA-0AEB-4E18-BE26-D836C12EE650}">
      <dsp:nvSpPr>
        <dsp:cNvPr id="0" name=""/>
        <dsp:cNvSpPr/>
      </dsp:nvSpPr>
      <dsp:spPr>
        <a:xfrm>
          <a:off x="14388062" y="3032553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277C36-5DF1-4810-9024-5377D7296FCF}">
      <dsp:nvSpPr>
        <dsp:cNvPr id="0" name=""/>
        <dsp:cNvSpPr/>
      </dsp:nvSpPr>
      <dsp:spPr>
        <a:xfrm>
          <a:off x="13875486" y="3165165"/>
          <a:ext cx="1116591" cy="466449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.result-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chk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-box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3889148" y="3178827"/>
        <a:ext cx="1089267" cy="439125"/>
      </dsp:txXfrm>
    </dsp:sp>
    <dsp:sp modelId="{158267C7-344A-43F4-A422-37578F8E0658}">
      <dsp:nvSpPr>
        <dsp:cNvPr id="0" name=""/>
        <dsp:cNvSpPr/>
      </dsp:nvSpPr>
      <dsp:spPr>
        <a:xfrm>
          <a:off x="13833664" y="3631615"/>
          <a:ext cx="600118" cy="132612"/>
        </a:xfrm>
        <a:custGeom>
          <a:avLst/>
          <a:gdLst/>
          <a:ahLst/>
          <a:cxnLst/>
          <a:rect l="0" t="0" r="0" b="0"/>
          <a:pathLst>
            <a:path>
              <a:moveTo>
                <a:pt x="600118" y="0"/>
              </a:moveTo>
              <a:lnTo>
                <a:pt x="600118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C6EB4B-C140-4152-8ACE-119AE93E1D6F}">
      <dsp:nvSpPr>
        <dsp:cNvPr id="0" name=""/>
        <dsp:cNvSpPr/>
      </dsp:nvSpPr>
      <dsp:spPr>
        <a:xfrm>
          <a:off x="13585016" y="3764227"/>
          <a:ext cx="497295" cy="387111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 </a:t>
          </a:r>
        </a:p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.tit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3596354" y="3775565"/>
        <a:ext cx="474619" cy="364435"/>
      </dsp:txXfrm>
    </dsp:sp>
    <dsp:sp modelId="{B1A355C1-FC2A-4BC7-844C-FBD6CC31C895}">
      <dsp:nvSpPr>
        <dsp:cNvPr id="0" name=""/>
        <dsp:cNvSpPr/>
      </dsp:nvSpPr>
      <dsp:spPr>
        <a:xfrm>
          <a:off x="14433782" y="3631615"/>
          <a:ext cx="323241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323241" y="66306"/>
              </a:lnTo>
              <a:lnTo>
                <a:pt x="323241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CDEDFA-1702-4A77-9AB9-0B3D8E7640E8}">
      <dsp:nvSpPr>
        <dsp:cNvPr id="0" name=""/>
        <dsp:cNvSpPr/>
      </dsp:nvSpPr>
      <dsp:spPr>
        <a:xfrm>
          <a:off x="14231500" y="3764227"/>
          <a:ext cx="1051048" cy="5346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 </a:t>
          </a:r>
        </a:p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.result-price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4247160" y="3779887"/>
        <a:ext cx="1019728" cy="503345"/>
      </dsp:txXfrm>
    </dsp:sp>
    <dsp:sp modelId="{DAD8BD12-F033-4645-9ACF-2888A106C563}">
      <dsp:nvSpPr>
        <dsp:cNvPr id="0" name=""/>
        <dsp:cNvSpPr/>
      </dsp:nvSpPr>
      <dsp:spPr>
        <a:xfrm>
          <a:off x="14559449" y="2456798"/>
          <a:ext cx="1760333" cy="134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000"/>
              </a:lnTo>
              <a:lnTo>
                <a:pt x="1760333" y="67000"/>
              </a:lnTo>
              <a:lnTo>
                <a:pt x="1760333" y="13400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8AAB0F-B27D-446C-82D1-E7E4182DCF8C}">
      <dsp:nvSpPr>
        <dsp:cNvPr id="0" name=""/>
        <dsp:cNvSpPr/>
      </dsp:nvSpPr>
      <dsp:spPr>
        <a:xfrm>
          <a:off x="15570763" y="2590799"/>
          <a:ext cx="1498037" cy="468694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.result-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btn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-inner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5584491" y="2604527"/>
        <a:ext cx="1470581" cy="441238"/>
      </dsp:txXfrm>
    </dsp:sp>
    <dsp:sp modelId="{A7A9702F-D2A9-44B7-A832-797B182F766C}">
      <dsp:nvSpPr>
        <dsp:cNvPr id="0" name=""/>
        <dsp:cNvSpPr/>
      </dsp:nvSpPr>
      <dsp:spPr>
        <a:xfrm>
          <a:off x="16274062" y="3059493"/>
          <a:ext cx="91440" cy="13122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5611"/>
              </a:lnTo>
              <a:lnTo>
                <a:pt x="52806" y="65611"/>
              </a:lnTo>
              <a:lnTo>
                <a:pt x="52806" y="13122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2C7556-9A48-47FD-A3AE-90E095897B46}">
      <dsp:nvSpPr>
        <dsp:cNvPr id="0" name=""/>
        <dsp:cNvSpPr/>
      </dsp:nvSpPr>
      <dsp:spPr>
        <a:xfrm>
          <a:off x="15773603" y="3190716"/>
          <a:ext cx="1106531" cy="506239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.result-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btn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-box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5788430" y="3205543"/>
        <a:ext cx="1076877" cy="476585"/>
      </dsp:txXfrm>
    </dsp:sp>
    <dsp:sp modelId="{9C870343-2711-4F56-9C1B-1655FB429AC0}">
      <dsp:nvSpPr>
        <dsp:cNvPr id="0" name=""/>
        <dsp:cNvSpPr/>
      </dsp:nvSpPr>
      <dsp:spPr>
        <a:xfrm>
          <a:off x="16281148" y="3696956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18D4BF-7D26-4A64-8A57-31F7B843B136}">
      <dsp:nvSpPr>
        <dsp:cNvPr id="0" name=""/>
        <dsp:cNvSpPr/>
      </dsp:nvSpPr>
      <dsp:spPr>
        <a:xfrm>
          <a:off x="16078221" y="3829568"/>
          <a:ext cx="497295" cy="331530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6087931" y="3839278"/>
        <a:ext cx="477875" cy="312110"/>
      </dsp:txXfrm>
    </dsp:sp>
    <dsp:sp modelId="{83870FBB-E496-4863-8268-34F4DBE6C981}">
      <dsp:nvSpPr>
        <dsp:cNvPr id="0" name=""/>
        <dsp:cNvSpPr/>
      </dsp:nvSpPr>
      <dsp:spPr>
        <a:xfrm>
          <a:off x="15680385" y="4161098"/>
          <a:ext cx="646483" cy="132612"/>
        </a:xfrm>
        <a:custGeom>
          <a:avLst/>
          <a:gdLst/>
          <a:ahLst/>
          <a:cxnLst/>
          <a:rect l="0" t="0" r="0" b="0"/>
          <a:pathLst>
            <a:path>
              <a:moveTo>
                <a:pt x="646483" y="0"/>
              </a:moveTo>
              <a:lnTo>
                <a:pt x="646483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1797BE-F7CD-460A-B615-507AF0B03C6C}">
      <dsp:nvSpPr>
        <dsp:cNvPr id="0" name=""/>
        <dsp:cNvSpPr/>
      </dsp:nvSpPr>
      <dsp:spPr>
        <a:xfrm>
          <a:off x="15431737" y="4293710"/>
          <a:ext cx="497295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5441447" y="4303420"/>
        <a:ext cx="477875" cy="312110"/>
      </dsp:txXfrm>
    </dsp:sp>
    <dsp:sp modelId="{CD507561-A78B-453D-B02A-C8A96CA45060}">
      <dsp:nvSpPr>
        <dsp:cNvPr id="0" name=""/>
        <dsp:cNvSpPr/>
      </dsp:nvSpPr>
      <dsp:spPr>
        <a:xfrm>
          <a:off x="15634665" y="4625240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8395CE-7C27-481F-9F20-26350EEC4D7A}">
      <dsp:nvSpPr>
        <dsp:cNvPr id="0" name=""/>
        <dsp:cNvSpPr/>
      </dsp:nvSpPr>
      <dsp:spPr>
        <a:xfrm>
          <a:off x="15431737" y="4757852"/>
          <a:ext cx="497295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5441447" y="4767562"/>
        <a:ext cx="477875" cy="312110"/>
      </dsp:txXfrm>
    </dsp:sp>
    <dsp:sp modelId="{6E941E29-39F1-431B-A55F-044EC24C010F}">
      <dsp:nvSpPr>
        <dsp:cNvPr id="0" name=""/>
        <dsp:cNvSpPr/>
      </dsp:nvSpPr>
      <dsp:spPr>
        <a:xfrm>
          <a:off x="16281148" y="4161098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D041C2-6CB5-47C2-BAD9-2FBF13B58F76}">
      <dsp:nvSpPr>
        <dsp:cNvPr id="0" name=""/>
        <dsp:cNvSpPr/>
      </dsp:nvSpPr>
      <dsp:spPr>
        <a:xfrm>
          <a:off x="16078221" y="4293710"/>
          <a:ext cx="497295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6087931" y="4303420"/>
        <a:ext cx="477875" cy="312110"/>
      </dsp:txXfrm>
    </dsp:sp>
    <dsp:sp modelId="{40C8CA1C-DD05-4932-A4B5-1BCB30A4634B}">
      <dsp:nvSpPr>
        <dsp:cNvPr id="0" name=""/>
        <dsp:cNvSpPr/>
      </dsp:nvSpPr>
      <dsp:spPr>
        <a:xfrm>
          <a:off x="16281148" y="4625240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150BE1-98EC-4B3A-8EF4-F6109CFC5241}">
      <dsp:nvSpPr>
        <dsp:cNvPr id="0" name=""/>
        <dsp:cNvSpPr/>
      </dsp:nvSpPr>
      <dsp:spPr>
        <a:xfrm>
          <a:off x="16078221" y="4757852"/>
          <a:ext cx="497295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6087931" y="4767562"/>
        <a:ext cx="477875" cy="312110"/>
      </dsp:txXfrm>
    </dsp:sp>
    <dsp:sp modelId="{15214645-3089-4E62-8DB8-91A7390EB24F}">
      <dsp:nvSpPr>
        <dsp:cNvPr id="0" name=""/>
        <dsp:cNvSpPr/>
      </dsp:nvSpPr>
      <dsp:spPr>
        <a:xfrm>
          <a:off x="16326868" y="4161098"/>
          <a:ext cx="646483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646483" y="66306"/>
              </a:lnTo>
              <a:lnTo>
                <a:pt x="646483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C43814-D067-4344-BC06-E0494A7ACE35}">
      <dsp:nvSpPr>
        <dsp:cNvPr id="0" name=""/>
        <dsp:cNvSpPr/>
      </dsp:nvSpPr>
      <dsp:spPr>
        <a:xfrm>
          <a:off x="16724705" y="4293710"/>
          <a:ext cx="497295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…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6734415" y="4303420"/>
        <a:ext cx="477875" cy="3121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B8A6F9-A2E8-47F5-BACB-F36D4076A305}">
      <dsp:nvSpPr>
        <dsp:cNvPr id="0" name=""/>
        <dsp:cNvSpPr/>
      </dsp:nvSpPr>
      <dsp:spPr>
        <a:xfrm>
          <a:off x="6244004" y="1457584"/>
          <a:ext cx="1974653" cy="514601"/>
        </a:xfrm>
        <a:prstGeom prst="roundRect">
          <a:avLst>
            <a:gd name="adj" fmla="val 10000"/>
          </a:avLst>
        </a:prstGeom>
        <a:solidFill>
          <a:srgbClr val="211F1C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main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6259076" y="1472656"/>
        <a:ext cx="1944509" cy="484457"/>
      </dsp:txXfrm>
    </dsp:sp>
    <dsp:sp modelId="{B3B92564-3819-49AF-A529-76D41D54D18F}">
      <dsp:nvSpPr>
        <dsp:cNvPr id="0" name=""/>
        <dsp:cNvSpPr/>
      </dsp:nvSpPr>
      <dsp:spPr>
        <a:xfrm>
          <a:off x="1396738" y="1972186"/>
          <a:ext cx="5834592" cy="567745"/>
        </a:xfrm>
        <a:custGeom>
          <a:avLst/>
          <a:gdLst/>
          <a:ahLst/>
          <a:cxnLst/>
          <a:rect l="0" t="0" r="0" b="0"/>
          <a:pathLst>
            <a:path>
              <a:moveTo>
                <a:pt x="5834592" y="0"/>
              </a:moveTo>
              <a:lnTo>
                <a:pt x="5834592" y="283872"/>
              </a:lnTo>
              <a:lnTo>
                <a:pt x="0" y="283872"/>
              </a:lnTo>
              <a:lnTo>
                <a:pt x="0" y="56774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C15B66-4D18-4FBA-956E-2F7507AC765D}">
      <dsp:nvSpPr>
        <dsp:cNvPr id="0" name=""/>
        <dsp:cNvSpPr/>
      </dsp:nvSpPr>
      <dsp:spPr>
        <a:xfrm>
          <a:off x="118642" y="2539931"/>
          <a:ext cx="2556192" cy="666128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0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0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.product-content-first-recommend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38152" y="2559441"/>
        <a:ext cx="2517172" cy="627108"/>
      </dsp:txXfrm>
    </dsp:sp>
    <dsp:sp modelId="{48075FA3-70C7-4142-9292-F52692264100}">
      <dsp:nvSpPr>
        <dsp:cNvPr id="0" name=""/>
        <dsp:cNvSpPr/>
      </dsp:nvSpPr>
      <dsp:spPr>
        <a:xfrm>
          <a:off x="1351018" y="3206059"/>
          <a:ext cx="91440" cy="2409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212D4B-3951-4F94-A27A-04481AF22BE9}">
      <dsp:nvSpPr>
        <dsp:cNvPr id="0" name=""/>
        <dsp:cNvSpPr/>
      </dsp:nvSpPr>
      <dsp:spPr>
        <a:xfrm>
          <a:off x="944889" y="3447046"/>
          <a:ext cx="903698" cy="602465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962535" y="3464692"/>
        <a:ext cx="868406" cy="567173"/>
      </dsp:txXfrm>
    </dsp:sp>
    <dsp:sp modelId="{4588ACD1-C468-4FE7-B3AA-C3166F370241}">
      <dsp:nvSpPr>
        <dsp:cNvPr id="0" name=""/>
        <dsp:cNvSpPr/>
      </dsp:nvSpPr>
      <dsp:spPr>
        <a:xfrm>
          <a:off x="419334" y="4049511"/>
          <a:ext cx="977403" cy="240986"/>
        </a:xfrm>
        <a:custGeom>
          <a:avLst/>
          <a:gdLst/>
          <a:ahLst/>
          <a:cxnLst/>
          <a:rect l="0" t="0" r="0" b="0"/>
          <a:pathLst>
            <a:path>
              <a:moveTo>
                <a:pt x="977403" y="0"/>
              </a:moveTo>
              <a:lnTo>
                <a:pt x="977403" y="120493"/>
              </a:lnTo>
              <a:lnTo>
                <a:pt x="0" y="120493"/>
              </a:lnTo>
              <a:lnTo>
                <a:pt x="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DF177D-502C-44BB-A616-D146F5C2F556}">
      <dsp:nvSpPr>
        <dsp:cNvPr id="0" name=""/>
        <dsp:cNvSpPr/>
      </dsp:nvSpPr>
      <dsp:spPr>
        <a:xfrm>
          <a:off x="10953" y="4290497"/>
          <a:ext cx="816762" cy="602465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.</a:t>
          </a:r>
        </a:p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rcmd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-tit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28599" y="4308143"/>
        <a:ext cx="781470" cy="567173"/>
      </dsp:txXfrm>
    </dsp:sp>
    <dsp:sp modelId="{9D404598-0976-4ED2-8ECC-F833FFE3E9A3}">
      <dsp:nvSpPr>
        <dsp:cNvPr id="0" name=""/>
        <dsp:cNvSpPr/>
      </dsp:nvSpPr>
      <dsp:spPr>
        <a:xfrm>
          <a:off x="1396738" y="4049511"/>
          <a:ext cx="543936" cy="240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493"/>
              </a:lnTo>
              <a:lnTo>
                <a:pt x="543936" y="120493"/>
              </a:lnTo>
              <a:lnTo>
                <a:pt x="543936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F6FB34-0FB2-443F-BBA5-231545653755}">
      <dsp:nvSpPr>
        <dsp:cNvPr id="0" name=""/>
        <dsp:cNvSpPr/>
      </dsp:nvSpPr>
      <dsp:spPr>
        <a:xfrm>
          <a:off x="1098825" y="4290497"/>
          <a:ext cx="1683698" cy="602465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swiper-container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116471" y="4308143"/>
        <a:ext cx="1648406" cy="567173"/>
      </dsp:txXfrm>
    </dsp:sp>
    <dsp:sp modelId="{6C1096D2-7927-4CAD-9527-3DD56D8BF40F}">
      <dsp:nvSpPr>
        <dsp:cNvPr id="0" name=""/>
        <dsp:cNvSpPr/>
      </dsp:nvSpPr>
      <dsp:spPr>
        <a:xfrm>
          <a:off x="625500" y="4892963"/>
          <a:ext cx="1315174" cy="240986"/>
        </a:xfrm>
        <a:custGeom>
          <a:avLst/>
          <a:gdLst/>
          <a:ahLst/>
          <a:cxnLst/>
          <a:rect l="0" t="0" r="0" b="0"/>
          <a:pathLst>
            <a:path>
              <a:moveTo>
                <a:pt x="1315174" y="0"/>
              </a:moveTo>
              <a:lnTo>
                <a:pt x="1315174" y="120493"/>
              </a:lnTo>
              <a:lnTo>
                <a:pt x="0" y="120493"/>
              </a:lnTo>
              <a:lnTo>
                <a:pt x="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4300D2-B116-4BC5-9E55-1E5149920CBD}">
      <dsp:nvSpPr>
        <dsp:cNvPr id="0" name=""/>
        <dsp:cNvSpPr/>
      </dsp:nvSpPr>
      <dsp:spPr>
        <a:xfrm>
          <a:off x="124756" y="5133949"/>
          <a:ext cx="1001487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swiper-slide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42402" y="5151595"/>
        <a:ext cx="966195" cy="567173"/>
      </dsp:txXfrm>
    </dsp:sp>
    <dsp:sp modelId="{CF939674-650B-444F-A622-E61561728B1A}">
      <dsp:nvSpPr>
        <dsp:cNvPr id="0" name=""/>
        <dsp:cNvSpPr/>
      </dsp:nvSpPr>
      <dsp:spPr>
        <a:xfrm>
          <a:off x="1867256" y="4892963"/>
          <a:ext cx="91440" cy="240986"/>
        </a:xfrm>
        <a:custGeom>
          <a:avLst/>
          <a:gdLst/>
          <a:ahLst/>
          <a:cxnLst/>
          <a:rect l="0" t="0" r="0" b="0"/>
          <a:pathLst>
            <a:path>
              <a:moveTo>
                <a:pt x="73418" y="0"/>
              </a:moveTo>
              <a:lnTo>
                <a:pt x="73418" y="120493"/>
              </a:lnTo>
              <a:lnTo>
                <a:pt x="45720" y="120493"/>
              </a:lnTo>
              <a:lnTo>
                <a:pt x="4572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8FD673-3DCF-41BA-82BB-D6EDB127C529}">
      <dsp:nvSpPr>
        <dsp:cNvPr id="0" name=""/>
        <dsp:cNvSpPr/>
      </dsp:nvSpPr>
      <dsp:spPr>
        <a:xfrm>
          <a:off x="1397353" y="5133949"/>
          <a:ext cx="1031246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swiper-slide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414999" y="5151595"/>
        <a:ext cx="995954" cy="567173"/>
      </dsp:txXfrm>
    </dsp:sp>
    <dsp:sp modelId="{CFDBA67F-D73B-41F4-9C69-B4BC8E95AF0D}">
      <dsp:nvSpPr>
        <dsp:cNvPr id="0" name=""/>
        <dsp:cNvSpPr/>
      </dsp:nvSpPr>
      <dsp:spPr>
        <a:xfrm>
          <a:off x="1940674" y="4892963"/>
          <a:ext cx="1287476" cy="240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493"/>
              </a:lnTo>
              <a:lnTo>
                <a:pt x="1287476" y="120493"/>
              </a:lnTo>
              <a:lnTo>
                <a:pt x="1287476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F52B0F-7260-496C-991E-3445A2390861}">
      <dsp:nvSpPr>
        <dsp:cNvPr id="0" name=""/>
        <dsp:cNvSpPr/>
      </dsp:nvSpPr>
      <dsp:spPr>
        <a:xfrm>
          <a:off x="2699709" y="5133949"/>
          <a:ext cx="1056884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swiper-slide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2717355" y="5151595"/>
        <a:ext cx="1021592" cy="567173"/>
      </dsp:txXfrm>
    </dsp:sp>
    <dsp:sp modelId="{40C035C0-3BAF-43A5-A727-F06A4C47F627}">
      <dsp:nvSpPr>
        <dsp:cNvPr id="0" name=""/>
        <dsp:cNvSpPr/>
      </dsp:nvSpPr>
      <dsp:spPr>
        <a:xfrm>
          <a:off x="5619992" y="1972186"/>
          <a:ext cx="1611339" cy="1673908"/>
        </a:xfrm>
        <a:custGeom>
          <a:avLst/>
          <a:gdLst/>
          <a:ahLst/>
          <a:cxnLst/>
          <a:rect l="0" t="0" r="0" b="0"/>
          <a:pathLst>
            <a:path>
              <a:moveTo>
                <a:pt x="1611339" y="0"/>
              </a:moveTo>
              <a:lnTo>
                <a:pt x="1611339" y="836954"/>
              </a:lnTo>
              <a:lnTo>
                <a:pt x="0" y="836954"/>
              </a:lnTo>
              <a:lnTo>
                <a:pt x="0" y="167390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7CD3F1-21BB-4898-97AE-F741713C440B}">
      <dsp:nvSpPr>
        <dsp:cNvPr id="0" name=""/>
        <dsp:cNvSpPr/>
      </dsp:nvSpPr>
      <dsp:spPr>
        <a:xfrm>
          <a:off x="4434276" y="3646094"/>
          <a:ext cx="2371430" cy="991772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product-content-exhibitions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4463324" y="3675142"/>
        <a:ext cx="2313334" cy="933676"/>
      </dsp:txXfrm>
    </dsp:sp>
    <dsp:sp modelId="{0CBA3FBF-FD22-4CCD-815E-F34765F777B4}">
      <dsp:nvSpPr>
        <dsp:cNvPr id="0" name=""/>
        <dsp:cNvSpPr/>
      </dsp:nvSpPr>
      <dsp:spPr>
        <a:xfrm>
          <a:off x="4131980" y="4637867"/>
          <a:ext cx="1488011" cy="1848653"/>
        </a:xfrm>
        <a:custGeom>
          <a:avLst/>
          <a:gdLst/>
          <a:ahLst/>
          <a:cxnLst/>
          <a:rect l="0" t="0" r="0" b="0"/>
          <a:pathLst>
            <a:path>
              <a:moveTo>
                <a:pt x="1488011" y="0"/>
              </a:moveTo>
              <a:lnTo>
                <a:pt x="1488011" y="924326"/>
              </a:lnTo>
              <a:lnTo>
                <a:pt x="0" y="924326"/>
              </a:lnTo>
              <a:lnTo>
                <a:pt x="0" y="184865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A5A145-B1D6-40BD-AA86-75B9153428A7}">
      <dsp:nvSpPr>
        <dsp:cNvPr id="0" name=""/>
        <dsp:cNvSpPr/>
      </dsp:nvSpPr>
      <dsp:spPr>
        <a:xfrm>
          <a:off x="3595757" y="6486521"/>
          <a:ext cx="1072445" cy="602465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exhb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-tit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3613403" y="6504167"/>
        <a:ext cx="1037153" cy="567173"/>
      </dsp:txXfrm>
    </dsp:sp>
    <dsp:sp modelId="{CD624DF0-6F2B-40AF-944F-05FDD96AEE60}">
      <dsp:nvSpPr>
        <dsp:cNvPr id="0" name=""/>
        <dsp:cNvSpPr/>
      </dsp:nvSpPr>
      <dsp:spPr>
        <a:xfrm>
          <a:off x="5619992" y="4637867"/>
          <a:ext cx="247473" cy="18486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4326"/>
              </a:lnTo>
              <a:lnTo>
                <a:pt x="247473" y="924326"/>
              </a:lnTo>
              <a:lnTo>
                <a:pt x="247473" y="184865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674EF3-3A5C-4817-A556-AE254F504AD3}">
      <dsp:nvSpPr>
        <dsp:cNvPr id="0" name=""/>
        <dsp:cNvSpPr/>
      </dsp:nvSpPr>
      <dsp:spPr>
        <a:xfrm>
          <a:off x="4939313" y="6486521"/>
          <a:ext cx="1856304" cy="602465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exhb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-container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4956959" y="6504167"/>
        <a:ext cx="1821012" cy="567173"/>
      </dsp:txXfrm>
    </dsp:sp>
    <dsp:sp modelId="{02F39EE6-C414-4634-B130-90F65F6C9149}">
      <dsp:nvSpPr>
        <dsp:cNvPr id="0" name=""/>
        <dsp:cNvSpPr/>
      </dsp:nvSpPr>
      <dsp:spPr>
        <a:xfrm>
          <a:off x="4692657" y="7088986"/>
          <a:ext cx="1174807" cy="240986"/>
        </a:xfrm>
        <a:custGeom>
          <a:avLst/>
          <a:gdLst/>
          <a:ahLst/>
          <a:cxnLst/>
          <a:rect l="0" t="0" r="0" b="0"/>
          <a:pathLst>
            <a:path>
              <a:moveTo>
                <a:pt x="1174807" y="0"/>
              </a:moveTo>
              <a:lnTo>
                <a:pt x="1174807" y="120493"/>
              </a:lnTo>
              <a:lnTo>
                <a:pt x="0" y="120493"/>
              </a:lnTo>
              <a:lnTo>
                <a:pt x="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DF591E-DA22-4E15-834B-EEF7A8280874}">
      <dsp:nvSpPr>
        <dsp:cNvPr id="0" name=""/>
        <dsp:cNvSpPr/>
      </dsp:nvSpPr>
      <dsp:spPr>
        <a:xfrm>
          <a:off x="4067528" y="7329972"/>
          <a:ext cx="1250257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img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-wrapper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4085174" y="7347618"/>
        <a:ext cx="1214965" cy="567173"/>
      </dsp:txXfrm>
    </dsp:sp>
    <dsp:sp modelId="{5E0932B7-3D8C-45CC-8B76-43A32CE55130}">
      <dsp:nvSpPr>
        <dsp:cNvPr id="0" name=""/>
        <dsp:cNvSpPr/>
      </dsp:nvSpPr>
      <dsp:spPr>
        <a:xfrm>
          <a:off x="4646937" y="7932438"/>
          <a:ext cx="91440" cy="2409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F72A53-3426-4328-82FB-68AB3426CB13}">
      <dsp:nvSpPr>
        <dsp:cNvPr id="0" name=""/>
        <dsp:cNvSpPr/>
      </dsp:nvSpPr>
      <dsp:spPr>
        <a:xfrm>
          <a:off x="4240808" y="8173424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img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4258454" y="8191070"/>
        <a:ext cx="868406" cy="567173"/>
      </dsp:txXfrm>
    </dsp:sp>
    <dsp:sp modelId="{1A947226-710E-4EFA-9F38-5B38E946DC46}">
      <dsp:nvSpPr>
        <dsp:cNvPr id="0" name=""/>
        <dsp:cNvSpPr/>
      </dsp:nvSpPr>
      <dsp:spPr>
        <a:xfrm>
          <a:off x="5867465" y="7088986"/>
          <a:ext cx="173279" cy="240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493"/>
              </a:lnTo>
              <a:lnTo>
                <a:pt x="173279" y="120493"/>
              </a:lnTo>
              <a:lnTo>
                <a:pt x="173279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08210F-AB0B-491B-BAD5-D947B644CFBA}">
      <dsp:nvSpPr>
        <dsp:cNvPr id="0" name=""/>
        <dsp:cNvSpPr/>
      </dsp:nvSpPr>
      <dsp:spPr>
        <a:xfrm>
          <a:off x="5588895" y="7329972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5606541" y="7347618"/>
        <a:ext cx="868406" cy="567173"/>
      </dsp:txXfrm>
    </dsp:sp>
    <dsp:sp modelId="{5BFC6163-DAEA-4397-B13A-DE62E409EE31}">
      <dsp:nvSpPr>
        <dsp:cNvPr id="0" name=""/>
        <dsp:cNvSpPr/>
      </dsp:nvSpPr>
      <dsp:spPr>
        <a:xfrm>
          <a:off x="5867465" y="7088986"/>
          <a:ext cx="1348087" cy="240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493"/>
              </a:lnTo>
              <a:lnTo>
                <a:pt x="1348087" y="120493"/>
              </a:lnTo>
              <a:lnTo>
                <a:pt x="1348087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CD3B92-21D4-410F-83B8-2B0DACCE9636}">
      <dsp:nvSpPr>
        <dsp:cNvPr id="0" name=""/>
        <dsp:cNvSpPr/>
      </dsp:nvSpPr>
      <dsp:spPr>
        <a:xfrm>
          <a:off x="6763703" y="7329972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6781349" y="7347618"/>
        <a:ext cx="868406" cy="567173"/>
      </dsp:txXfrm>
    </dsp:sp>
    <dsp:sp modelId="{DDF8C764-28F3-463A-A031-3C7690028EDA}">
      <dsp:nvSpPr>
        <dsp:cNvPr id="0" name=""/>
        <dsp:cNvSpPr/>
      </dsp:nvSpPr>
      <dsp:spPr>
        <a:xfrm>
          <a:off x="7231331" y="1972186"/>
          <a:ext cx="5818434" cy="5677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3872"/>
              </a:lnTo>
              <a:lnTo>
                <a:pt x="5818434" y="283872"/>
              </a:lnTo>
              <a:lnTo>
                <a:pt x="5818434" y="56774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A619F2-5E79-4F7E-B7FE-B69CDB9934BC}">
      <dsp:nvSpPr>
        <dsp:cNvPr id="0" name=""/>
        <dsp:cNvSpPr/>
      </dsp:nvSpPr>
      <dsp:spPr>
        <a:xfrm>
          <a:off x="11864118" y="2539931"/>
          <a:ext cx="2371295" cy="602465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product-content-</a:t>
          </a:r>
          <a:r>
            <a:rPr lang="en-US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sony</a:t>
          </a: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-link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1881764" y="2557577"/>
        <a:ext cx="2336003" cy="567173"/>
      </dsp:txXfrm>
    </dsp:sp>
    <dsp:sp modelId="{6FCD8354-FA68-4E3D-8D25-BE1BCFD4FD5C}">
      <dsp:nvSpPr>
        <dsp:cNvPr id="0" name=""/>
        <dsp:cNvSpPr/>
      </dsp:nvSpPr>
      <dsp:spPr>
        <a:xfrm>
          <a:off x="13004046" y="3142397"/>
          <a:ext cx="91440" cy="2409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5568AB-7B91-4B84-9913-D2DB17421B36}">
      <dsp:nvSpPr>
        <dsp:cNvPr id="0" name=""/>
        <dsp:cNvSpPr/>
      </dsp:nvSpPr>
      <dsp:spPr>
        <a:xfrm>
          <a:off x="12597916" y="3383383"/>
          <a:ext cx="903698" cy="602465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615562" y="3401029"/>
        <a:ext cx="868406" cy="567173"/>
      </dsp:txXfrm>
    </dsp:sp>
    <dsp:sp modelId="{047F3300-BCED-4B77-828C-5F5BC7E550C6}">
      <dsp:nvSpPr>
        <dsp:cNvPr id="0" name=""/>
        <dsp:cNvSpPr/>
      </dsp:nvSpPr>
      <dsp:spPr>
        <a:xfrm>
          <a:off x="13004046" y="3985849"/>
          <a:ext cx="91440" cy="2409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0E9C55-FD12-4666-80B6-32742B8CD0A0}">
      <dsp:nvSpPr>
        <dsp:cNvPr id="0" name=""/>
        <dsp:cNvSpPr/>
      </dsp:nvSpPr>
      <dsp:spPr>
        <a:xfrm>
          <a:off x="12597916" y="4226835"/>
          <a:ext cx="903698" cy="602465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615562" y="4244481"/>
        <a:ext cx="868406" cy="567173"/>
      </dsp:txXfrm>
    </dsp:sp>
    <dsp:sp modelId="{47F9D9A6-B378-43D5-B04C-30F241CC5500}">
      <dsp:nvSpPr>
        <dsp:cNvPr id="0" name=""/>
        <dsp:cNvSpPr/>
      </dsp:nvSpPr>
      <dsp:spPr>
        <a:xfrm>
          <a:off x="9525342" y="4829300"/>
          <a:ext cx="3524423" cy="240986"/>
        </a:xfrm>
        <a:custGeom>
          <a:avLst/>
          <a:gdLst/>
          <a:ahLst/>
          <a:cxnLst/>
          <a:rect l="0" t="0" r="0" b="0"/>
          <a:pathLst>
            <a:path>
              <a:moveTo>
                <a:pt x="3524423" y="0"/>
              </a:moveTo>
              <a:lnTo>
                <a:pt x="3524423" y="120493"/>
              </a:lnTo>
              <a:lnTo>
                <a:pt x="0" y="120493"/>
              </a:lnTo>
              <a:lnTo>
                <a:pt x="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1E9221-1819-4F6C-86E3-D6745FC77ECA}">
      <dsp:nvSpPr>
        <dsp:cNvPr id="0" name=""/>
        <dsp:cNvSpPr/>
      </dsp:nvSpPr>
      <dsp:spPr>
        <a:xfrm>
          <a:off x="9073493" y="5070287"/>
          <a:ext cx="903698" cy="602465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9091139" y="5087933"/>
        <a:ext cx="868406" cy="567173"/>
      </dsp:txXfrm>
    </dsp:sp>
    <dsp:sp modelId="{7CF52BB7-6B11-4CA4-8D8B-472698454461}">
      <dsp:nvSpPr>
        <dsp:cNvPr id="0" name=""/>
        <dsp:cNvSpPr/>
      </dsp:nvSpPr>
      <dsp:spPr>
        <a:xfrm>
          <a:off x="9479622" y="5672752"/>
          <a:ext cx="91440" cy="2409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D353-952F-49C9-8C5F-84153716A6BB}">
      <dsp:nvSpPr>
        <dsp:cNvPr id="0" name=""/>
        <dsp:cNvSpPr/>
      </dsp:nvSpPr>
      <dsp:spPr>
        <a:xfrm>
          <a:off x="9073493" y="5913738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9091139" y="5931384"/>
        <a:ext cx="868406" cy="567173"/>
      </dsp:txXfrm>
    </dsp:sp>
    <dsp:sp modelId="{628BA440-D730-406F-B3C4-9F5A46254569}">
      <dsp:nvSpPr>
        <dsp:cNvPr id="0" name=""/>
        <dsp:cNvSpPr/>
      </dsp:nvSpPr>
      <dsp:spPr>
        <a:xfrm>
          <a:off x="8350534" y="6516204"/>
          <a:ext cx="1174807" cy="240986"/>
        </a:xfrm>
        <a:custGeom>
          <a:avLst/>
          <a:gdLst/>
          <a:ahLst/>
          <a:cxnLst/>
          <a:rect l="0" t="0" r="0" b="0"/>
          <a:pathLst>
            <a:path>
              <a:moveTo>
                <a:pt x="1174807" y="0"/>
              </a:moveTo>
              <a:lnTo>
                <a:pt x="1174807" y="120493"/>
              </a:lnTo>
              <a:lnTo>
                <a:pt x="0" y="120493"/>
              </a:lnTo>
              <a:lnTo>
                <a:pt x="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565F9C-250F-41D1-8122-405FAA2F97B7}">
      <dsp:nvSpPr>
        <dsp:cNvPr id="0" name=""/>
        <dsp:cNvSpPr/>
      </dsp:nvSpPr>
      <dsp:spPr>
        <a:xfrm>
          <a:off x="7898685" y="6757190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7916331" y="6774836"/>
        <a:ext cx="868406" cy="567173"/>
      </dsp:txXfrm>
    </dsp:sp>
    <dsp:sp modelId="{35822DE2-C8FD-4254-86A2-0D48BA94D1E6}">
      <dsp:nvSpPr>
        <dsp:cNvPr id="0" name=""/>
        <dsp:cNvSpPr/>
      </dsp:nvSpPr>
      <dsp:spPr>
        <a:xfrm>
          <a:off x="9479622" y="6516204"/>
          <a:ext cx="91440" cy="2409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79FDEB-C1EA-4A62-BCBE-A6E879712DEA}">
      <dsp:nvSpPr>
        <dsp:cNvPr id="0" name=""/>
        <dsp:cNvSpPr/>
      </dsp:nvSpPr>
      <dsp:spPr>
        <a:xfrm>
          <a:off x="9073493" y="6757190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9091139" y="6774836"/>
        <a:ext cx="868406" cy="567173"/>
      </dsp:txXfrm>
    </dsp:sp>
    <dsp:sp modelId="{786B3682-A4DB-429E-8608-6BD6204D60F1}">
      <dsp:nvSpPr>
        <dsp:cNvPr id="0" name=""/>
        <dsp:cNvSpPr/>
      </dsp:nvSpPr>
      <dsp:spPr>
        <a:xfrm>
          <a:off x="9525342" y="6516204"/>
          <a:ext cx="1174807" cy="240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493"/>
              </a:lnTo>
              <a:lnTo>
                <a:pt x="1174807" y="120493"/>
              </a:lnTo>
              <a:lnTo>
                <a:pt x="1174807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62FEE8-5860-4829-AAC7-51B56D655BC8}">
      <dsp:nvSpPr>
        <dsp:cNvPr id="0" name=""/>
        <dsp:cNvSpPr/>
      </dsp:nvSpPr>
      <dsp:spPr>
        <a:xfrm>
          <a:off x="10248301" y="6757190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span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0265947" y="6774836"/>
        <a:ext cx="868406" cy="567173"/>
      </dsp:txXfrm>
    </dsp:sp>
    <dsp:sp modelId="{C03865AE-34CC-4AD3-9720-6D9DB93BDA92}">
      <dsp:nvSpPr>
        <dsp:cNvPr id="0" name=""/>
        <dsp:cNvSpPr/>
      </dsp:nvSpPr>
      <dsp:spPr>
        <a:xfrm>
          <a:off x="13004046" y="4829300"/>
          <a:ext cx="91440" cy="2409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D299B3-EEDE-4A64-8129-F88FB4F950C8}">
      <dsp:nvSpPr>
        <dsp:cNvPr id="0" name=""/>
        <dsp:cNvSpPr/>
      </dsp:nvSpPr>
      <dsp:spPr>
        <a:xfrm>
          <a:off x="12597916" y="5070287"/>
          <a:ext cx="903698" cy="602465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615562" y="5087933"/>
        <a:ext cx="868406" cy="567173"/>
      </dsp:txXfrm>
    </dsp:sp>
    <dsp:sp modelId="{256DEFB2-8F26-43DF-9551-41F5CB6D1933}">
      <dsp:nvSpPr>
        <dsp:cNvPr id="0" name=""/>
        <dsp:cNvSpPr/>
      </dsp:nvSpPr>
      <dsp:spPr>
        <a:xfrm>
          <a:off x="13004046" y="5672752"/>
          <a:ext cx="91440" cy="2409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81967A-9150-4829-8067-B9D5EE822671}">
      <dsp:nvSpPr>
        <dsp:cNvPr id="0" name=""/>
        <dsp:cNvSpPr/>
      </dsp:nvSpPr>
      <dsp:spPr>
        <a:xfrm>
          <a:off x="12597916" y="5913738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615562" y="5931384"/>
        <a:ext cx="868406" cy="567173"/>
      </dsp:txXfrm>
    </dsp:sp>
    <dsp:sp modelId="{76B51A39-64AE-4C20-B0C8-30141BF26037}">
      <dsp:nvSpPr>
        <dsp:cNvPr id="0" name=""/>
        <dsp:cNvSpPr/>
      </dsp:nvSpPr>
      <dsp:spPr>
        <a:xfrm>
          <a:off x="11874958" y="6516204"/>
          <a:ext cx="1174807" cy="240986"/>
        </a:xfrm>
        <a:custGeom>
          <a:avLst/>
          <a:gdLst/>
          <a:ahLst/>
          <a:cxnLst/>
          <a:rect l="0" t="0" r="0" b="0"/>
          <a:pathLst>
            <a:path>
              <a:moveTo>
                <a:pt x="1174807" y="0"/>
              </a:moveTo>
              <a:lnTo>
                <a:pt x="1174807" y="120493"/>
              </a:lnTo>
              <a:lnTo>
                <a:pt x="0" y="120493"/>
              </a:lnTo>
              <a:lnTo>
                <a:pt x="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56A60B-A49A-456D-8DF3-19F1B83777C0}">
      <dsp:nvSpPr>
        <dsp:cNvPr id="0" name=""/>
        <dsp:cNvSpPr/>
      </dsp:nvSpPr>
      <dsp:spPr>
        <a:xfrm>
          <a:off x="11423109" y="6757190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1440755" y="6774836"/>
        <a:ext cx="868406" cy="567173"/>
      </dsp:txXfrm>
    </dsp:sp>
    <dsp:sp modelId="{151149C1-1724-4829-B8EF-59321A8FAB3D}">
      <dsp:nvSpPr>
        <dsp:cNvPr id="0" name=""/>
        <dsp:cNvSpPr/>
      </dsp:nvSpPr>
      <dsp:spPr>
        <a:xfrm>
          <a:off x="13004046" y="6516204"/>
          <a:ext cx="91440" cy="2409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2DBFEA-2737-4F35-9FEA-0C7CFEE4BD70}">
      <dsp:nvSpPr>
        <dsp:cNvPr id="0" name=""/>
        <dsp:cNvSpPr/>
      </dsp:nvSpPr>
      <dsp:spPr>
        <a:xfrm>
          <a:off x="12597916" y="6757190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615562" y="6774836"/>
        <a:ext cx="868406" cy="567173"/>
      </dsp:txXfrm>
    </dsp:sp>
    <dsp:sp modelId="{A84CBA98-2A07-4B96-B3B5-B3EDB89EAB0C}">
      <dsp:nvSpPr>
        <dsp:cNvPr id="0" name=""/>
        <dsp:cNvSpPr/>
      </dsp:nvSpPr>
      <dsp:spPr>
        <a:xfrm>
          <a:off x="13049766" y="6516204"/>
          <a:ext cx="1174807" cy="240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493"/>
              </a:lnTo>
              <a:lnTo>
                <a:pt x="1174807" y="120493"/>
              </a:lnTo>
              <a:lnTo>
                <a:pt x="1174807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4C70FA-3779-4BD5-AF61-5BB7A9FC7280}">
      <dsp:nvSpPr>
        <dsp:cNvPr id="0" name=""/>
        <dsp:cNvSpPr/>
      </dsp:nvSpPr>
      <dsp:spPr>
        <a:xfrm>
          <a:off x="13772724" y="6757190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span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3790370" y="6774836"/>
        <a:ext cx="868406" cy="567173"/>
      </dsp:txXfrm>
    </dsp:sp>
    <dsp:sp modelId="{30C5ADDF-5DD1-480F-87CA-410CEC423FA0}">
      <dsp:nvSpPr>
        <dsp:cNvPr id="0" name=""/>
        <dsp:cNvSpPr/>
      </dsp:nvSpPr>
      <dsp:spPr>
        <a:xfrm>
          <a:off x="13049766" y="4829300"/>
          <a:ext cx="3524423" cy="240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493"/>
              </a:lnTo>
              <a:lnTo>
                <a:pt x="3524423" y="120493"/>
              </a:lnTo>
              <a:lnTo>
                <a:pt x="3524423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C6B964-C8BB-40B2-86FD-9EBBAD5EE29F}">
      <dsp:nvSpPr>
        <dsp:cNvPr id="0" name=""/>
        <dsp:cNvSpPr/>
      </dsp:nvSpPr>
      <dsp:spPr>
        <a:xfrm>
          <a:off x="16122340" y="5070287"/>
          <a:ext cx="903698" cy="602465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6139986" y="5087933"/>
        <a:ext cx="868406" cy="567173"/>
      </dsp:txXfrm>
    </dsp:sp>
    <dsp:sp modelId="{02C81B14-C847-4106-ADDF-F0AA74454927}">
      <dsp:nvSpPr>
        <dsp:cNvPr id="0" name=""/>
        <dsp:cNvSpPr/>
      </dsp:nvSpPr>
      <dsp:spPr>
        <a:xfrm>
          <a:off x="16528469" y="5672752"/>
          <a:ext cx="91440" cy="2409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EA1B2-0D40-4B13-B266-B2EE1C7DDE25}">
      <dsp:nvSpPr>
        <dsp:cNvPr id="0" name=""/>
        <dsp:cNvSpPr/>
      </dsp:nvSpPr>
      <dsp:spPr>
        <a:xfrm>
          <a:off x="16122340" y="5913738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6139986" y="5931384"/>
        <a:ext cx="868406" cy="567173"/>
      </dsp:txXfrm>
    </dsp:sp>
    <dsp:sp modelId="{D033B4F5-0373-4940-B836-C89EABBDC084}">
      <dsp:nvSpPr>
        <dsp:cNvPr id="0" name=""/>
        <dsp:cNvSpPr/>
      </dsp:nvSpPr>
      <dsp:spPr>
        <a:xfrm>
          <a:off x="15399381" y="6516204"/>
          <a:ext cx="1174807" cy="240986"/>
        </a:xfrm>
        <a:custGeom>
          <a:avLst/>
          <a:gdLst/>
          <a:ahLst/>
          <a:cxnLst/>
          <a:rect l="0" t="0" r="0" b="0"/>
          <a:pathLst>
            <a:path>
              <a:moveTo>
                <a:pt x="1174807" y="0"/>
              </a:moveTo>
              <a:lnTo>
                <a:pt x="1174807" y="120493"/>
              </a:lnTo>
              <a:lnTo>
                <a:pt x="0" y="120493"/>
              </a:lnTo>
              <a:lnTo>
                <a:pt x="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8481E4-4A33-40EA-9597-256601071A79}">
      <dsp:nvSpPr>
        <dsp:cNvPr id="0" name=""/>
        <dsp:cNvSpPr/>
      </dsp:nvSpPr>
      <dsp:spPr>
        <a:xfrm>
          <a:off x="14947532" y="6757190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4965178" y="6774836"/>
        <a:ext cx="868406" cy="567173"/>
      </dsp:txXfrm>
    </dsp:sp>
    <dsp:sp modelId="{9A7EA09A-3464-4143-BFCD-9701A739B2D2}">
      <dsp:nvSpPr>
        <dsp:cNvPr id="0" name=""/>
        <dsp:cNvSpPr/>
      </dsp:nvSpPr>
      <dsp:spPr>
        <a:xfrm>
          <a:off x="16528469" y="6516204"/>
          <a:ext cx="91440" cy="2409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AB1DEB-944C-4D63-B045-400FA131F05C}">
      <dsp:nvSpPr>
        <dsp:cNvPr id="0" name=""/>
        <dsp:cNvSpPr/>
      </dsp:nvSpPr>
      <dsp:spPr>
        <a:xfrm>
          <a:off x="16122340" y="6757190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6139986" y="6774836"/>
        <a:ext cx="868406" cy="567173"/>
      </dsp:txXfrm>
    </dsp:sp>
    <dsp:sp modelId="{75F2CC39-F73D-4DC2-B74E-B7556F3DB6AF}">
      <dsp:nvSpPr>
        <dsp:cNvPr id="0" name=""/>
        <dsp:cNvSpPr/>
      </dsp:nvSpPr>
      <dsp:spPr>
        <a:xfrm>
          <a:off x="16574189" y="6516204"/>
          <a:ext cx="1174807" cy="240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493"/>
              </a:lnTo>
              <a:lnTo>
                <a:pt x="1174807" y="120493"/>
              </a:lnTo>
              <a:lnTo>
                <a:pt x="1174807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BC9AC5-1830-4CCA-A4FF-D54CEA3C6563}">
      <dsp:nvSpPr>
        <dsp:cNvPr id="0" name=""/>
        <dsp:cNvSpPr/>
      </dsp:nvSpPr>
      <dsp:spPr>
        <a:xfrm>
          <a:off x="17297148" y="6757190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span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7314794" y="6774836"/>
        <a:ext cx="868406" cy="56717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7A7A8A-5DC6-4A89-BA1D-BD0A82F44413}">
      <dsp:nvSpPr>
        <dsp:cNvPr id="0" name=""/>
        <dsp:cNvSpPr/>
      </dsp:nvSpPr>
      <dsp:spPr>
        <a:xfrm>
          <a:off x="1263" y="3690141"/>
          <a:ext cx="1376843" cy="688421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/>
            <a:t>products</a:t>
          </a:r>
          <a:endParaRPr lang="ko-KR" altLang="en-US" sz="1800" kern="1200" dirty="0"/>
        </a:p>
      </dsp:txBody>
      <dsp:txXfrm>
        <a:off x="21426" y="3710304"/>
        <a:ext cx="1336517" cy="648095"/>
      </dsp:txXfrm>
    </dsp:sp>
    <dsp:sp modelId="{0C5FEE4E-5C51-4B95-9497-9132CD796D71}">
      <dsp:nvSpPr>
        <dsp:cNvPr id="0" name=""/>
        <dsp:cNvSpPr/>
      </dsp:nvSpPr>
      <dsp:spPr>
        <a:xfrm rot="17352880">
          <a:off x="816413" y="3234211"/>
          <a:ext cx="1674468" cy="19094"/>
        </a:xfrm>
        <a:custGeom>
          <a:avLst/>
          <a:gdLst/>
          <a:ahLst/>
          <a:cxnLst/>
          <a:rect l="0" t="0" r="0" b="0"/>
          <a:pathLst>
            <a:path>
              <a:moveTo>
                <a:pt x="0" y="9547"/>
              </a:moveTo>
              <a:lnTo>
                <a:pt x="1674468" y="954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1611785" y="3201897"/>
        <a:ext cx="83723" cy="83723"/>
      </dsp:txXfrm>
    </dsp:sp>
    <dsp:sp modelId="{84370756-C115-4413-850E-5AC18205F906}">
      <dsp:nvSpPr>
        <dsp:cNvPr id="0" name=""/>
        <dsp:cNvSpPr/>
      </dsp:nvSpPr>
      <dsp:spPr>
        <a:xfrm>
          <a:off x="1929188" y="2108954"/>
          <a:ext cx="1376843" cy="688421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/>
            <a:t>camera</a:t>
          </a:r>
          <a:endParaRPr lang="ko-KR" altLang="en-US" sz="1800" kern="1200" dirty="0"/>
        </a:p>
      </dsp:txBody>
      <dsp:txXfrm>
        <a:off x="1949351" y="2129117"/>
        <a:ext cx="1336517" cy="648095"/>
      </dsp:txXfrm>
    </dsp:sp>
    <dsp:sp modelId="{F12C53EC-3A98-4931-A4D5-A9F138E98EC8}">
      <dsp:nvSpPr>
        <dsp:cNvPr id="0" name=""/>
        <dsp:cNvSpPr/>
      </dsp:nvSpPr>
      <dsp:spPr>
        <a:xfrm rot="19457599">
          <a:off x="3242282" y="2245696"/>
          <a:ext cx="678234" cy="19094"/>
        </a:xfrm>
        <a:custGeom>
          <a:avLst/>
          <a:gdLst/>
          <a:ahLst/>
          <a:cxnLst/>
          <a:rect l="0" t="0" r="0" b="0"/>
          <a:pathLst>
            <a:path>
              <a:moveTo>
                <a:pt x="0" y="9547"/>
              </a:moveTo>
              <a:lnTo>
                <a:pt x="678234" y="954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564444" y="2238288"/>
        <a:ext cx="33911" cy="33911"/>
      </dsp:txXfrm>
    </dsp:sp>
    <dsp:sp modelId="{1D1DAC78-C952-4F09-A5F1-C0D32DD62117}">
      <dsp:nvSpPr>
        <dsp:cNvPr id="0" name=""/>
        <dsp:cNvSpPr/>
      </dsp:nvSpPr>
      <dsp:spPr>
        <a:xfrm>
          <a:off x="3856768" y="1713112"/>
          <a:ext cx="1376843" cy="688421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err="1"/>
            <a:t>lense_change</a:t>
          </a:r>
          <a:endParaRPr lang="ko-KR" altLang="en-US" sz="1800" kern="1200" dirty="0"/>
        </a:p>
      </dsp:txBody>
      <dsp:txXfrm>
        <a:off x="3876931" y="1733275"/>
        <a:ext cx="1336517" cy="648095"/>
      </dsp:txXfrm>
    </dsp:sp>
    <dsp:sp modelId="{9D80E108-D17E-4221-9A86-8E2E8BFEECF5}">
      <dsp:nvSpPr>
        <dsp:cNvPr id="0" name=""/>
        <dsp:cNvSpPr/>
      </dsp:nvSpPr>
      <dsp:spPr>
        <a:xfrm rot="19457599">
          <a:off x="5169862" y="1849854"/>
          <a:ext cx="678234" cy="19094"/>
        </a:xfrm>
        <a:custGeom>
          <a:avLst/>
          <a:gdLst/>
          <a:ahLst/>
          <a:cxnLst/>
          <a:rect l="0" t="0" r="0" b="0"/>
          <a:pathLst>
            <a:path>
              <a:moveTo>
                <a:pt x="0" y="9547"/>
              </a:moveTo>
              <a:lnTo>
                <a:pt x="678234" y="954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5492024" y="1842445"/>
        <a:ext cx="33911" cy="33911"/>
      </dsp:txXfrm>
    </dsp:sp>
    <dsp:sp modelId="{EA9B9AC4-A68D-4940-89DD-B4FD841926BD}">
      <dsp:nvSpPr>
        <dsp:cNvPr id="0" name=""/>
        <dsp:cNvSpPr/>
      </dsp:nvSpPr>
      <dsp:spPr>
        <a:xfrm>
          <a:off x="5784348" y="1317269"/>
          <a:ext cx="1376843" cy="688421"/>
        </a:xfrm>
        <a:prstGeom prst="roundRect">
          <a:avLst>
            <a:gd name="adj" fmla="val 10000"/>
          </a:avLst>
        </a:prstGeom>
        <a:solidFill>
          <a:srgbClr val="BDCA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err="1"/>
            <a:t>full_frame</a:t>
          </a:r>
          <a:endParaRPr lang="ko-KR" altLang="en-US" sz="1800" kern="1200" dirty="0"/>
        </a:p>
      </dsp:txBody>
      <dsp:txXfrm>
        <a:off x="5804511" y="1337432"/>
        <a:ext cx="1336517" cy="648095"/>
      </dsp:txXfrm>
    </dsp:sp>
    <dsp:sp modelId="{20317C1A-6D4C-4D99-829A-564A884E4103}">
      <dsp:nvSpPr>
        <dsp:cNvPr id="0" name=""/>
        <dsp:cNvSpPr/>
      </dsp:nvSpPr>
      <dsp:spPr>
        <a:xfrm rot="2142401">
          <a:off x="5169862" y="2245696"/>
          <a:ext cx="678234" cy="19094"/>
        </a:xfrm>
        <a:custGeom>
          <a:avLst/>
          <a:gdLst/>
          <a:ahLst/>
          <a:cxnLst/>
          <a:rect l="0" t="0" r="0" b="0"/>
          <a:pathLst>
            <a:path>
              <a:moveTo>
                <a:pt x="0" y="9547"/>
              </a:moveTo>
              <a:lnTo>
                <a:pt x="678234" y="954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5492024" y="2238288"/>
        <a:ext cx="33911" cy="33911"/>
      </dsp:txXfrm>
    </dsp:sp>
    <dsp:sp modelId="{1918E89E-A0B2-4333-B5CA-11DBC40AD3A8}">
      <dsp:nvSpPr>
        <dsp:cNvPr id="0" name=""/>
        <dsp:cNvSpPr/>
      </dsp:nvSpPr>
      <dsp:spPr>
        <a:xfrm>
          <a:off x="5784348" y="2108954"/>
          <a:ext cx="1376843" cy="688421"/>
        </a:xfrm>
        <a:prstGeom prst="roundRect">
          <a:avLst>
            <a:gd name="adj" fmla="val 10000"/>
          </a:avLst>
        </a:prstGeom>
        <a:solidFill>
          <a:srgbClr val="BDCA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/>
            <a:t>APS-C</a:t>
          </a:r>
          <a:endParaRPr lang="ko-KR" altLang="en-US" sz="1800" kern="1200" dirty="0"/>
        </a:p>
      </dsp:txBody>
      <dsp:txXfrm>
        <a:off x="5804511" y="2129117"/>
        <a:ext cx="1336517" cy="648095"/>
      </dsp:txXfrm>
    </dsp:sp>
    <dsp:sp modelId="{F883759B-C4F7-42C9-9188-E0C2A441A6AC}">
      <dsp:nvSpPr>
        <dsp:cNvPr id="0" name=""/>
        <dsp:cNvSpPr/>
      </dsp:nvSpPr>
      <dsp:spPr>
        <a:xfrm rot="2142401">
          <a:off x="3242282" y="2641539"/>
          <a:ext cx="678234" cy="19094"/>
        </a:xfrm>
        <a:custGeom>
          <a:avLst/>
          <a:gdLst/>
          <a:ahLst/>
          <a:cxnLst/>
          <a:rect l="0" t="0" r="0" b="0"/>
          <a:pathLst>
            <a:path>
              <a:moveTo>
                <a:pt x="0" y="9547"/>
              </a:moveTo>
              <a:lnTo>
                <a:pt x="678234" y="954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564444" y="2634130"/>
        <a:ext cx="33911" cy="33911"/>
      </dsp:txXfrm>
    </dsp:sp>
    <dsp:sp modelId="{ACBEFF91-D00F-4D85-AAF5-EE3E86D96119}">
      <dsp:nvSpPr>
        <dsp:cNvPr id="0" name=""/>
        <dsp:cNvSpPr/>
      </dsp:nvSpPr>
      <dsp:spPr>
        <a:xfrm>
          <a:off x="3856768" y="2504796"/>
          <a:ext cx="1376843" cy="688421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/>
            <a:t>compact</a:t>
          </a:r>
          <a:endParaRPr lang="ko-KR" altLang="en-US" sz="1800" kern="1200" dirty="0"/>
        </a:p>
      </dsp:txBody>
      <dsp:txXfrm>
        <a:off x="3876931" y="2524959"/>
        <a:ext cx="1336517" cy="648095"/>
      </dsp:txXfrm>
    </dsp:sp>
    <dsp:sp modelId="{89D4B5CB-31FE-4FD6-90E5-D28E4119AADC}">
      <dsp:nvSpPr>
        <dsp:cNvPr id="0" name=""/>
        <dsp:cNvSpPr/>
      </dsp:nvSpPr>
      <dsp:spPr>
        <a:xfrm rot="13613">
          <a:off x="1378104" y="4025896"/>
          <a:ext cx="551085" cy="19094"/>
        </a:xfrm>
        <a:custGeom>
          <a:avLst/>
          <a:gdLst/>
          <a:ahLst/>
          <a:cxnLst/>
          <a:rect l="0" t="0" r="0" b="0"/>
          <a:pathLst>
            <a:path>
              <a:moveTo>
                <a:pt x="0" y="9547"/>
              </a:moveTo>
              <a:lnTo>
                <a:pt x="551085" y="954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1639870" y="4021666"/>
        <a:ext cx="27554" cy="27554"/>
      </dsp:txXfrm>
    </dsp:sp>
    <dsp:sp modelId="{ABE8A838-3B79-42CA-8198-0A0CBE4ADD16}">
      <dsp:nvSpPr>
        <dsp:cNvPr id="0" name=""/>
        <dsp:cNvSpPr/>
      </dsp:nvSpPr>
      <dsp:spPr>
        <a:xfrm>
          <a:off x="1929188" y="3692324"/>
          <a:ext cx="1376843" cy="688421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/>
            <a:t>video</a:t>
          </a:r>
          <a:endParaRPr lang="ko-KR" altLang="en-US" sz="1800" kern="1200" dirty="0"/>
        </a:p>
      </dsp:txBody>
      <dsp:txXfrm>
        <a:off x="1949351" y="3712487"/>
        <a:ext cx="1336517" cy="648095"/>
      </dsp:txXfrm>
    </dsp:sp>
    <dsp:sp modelId="{B2B239F0-C056-486D-A1DE-CA1808196C55}">
      <dsp:nvSpPr>
        <dsp:cNvPr id="0" name=""/>
        <dsp:cNvSpPr/>
      </dsp:nvSpPr>
      <dsp:spPr>
        <a:xfrm rot="19457599">
          <a:off x="3242282" y="3829066"/>
          <a:ext cx="678234" cy="19094"/>
        </a:xfrm>
        <a:custGeom>
          <a:avLst/>
          <a:gdLst/>
          <a:ahLst/>
          <a:cxnLst/>
          <a:rect l="0" t="0" r="0" b="0"/>
          <a:pathLst>
            <a:path>
              <a:moveTo>
                <a:pt x="0" y="9547"/>
              </a:moveTo>
              <a:lnTo>
                <a:pt x="678234" y="954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564444" y="3821657"/>
        <a:ext cx="33911" cy="33911"/>
      </dsp:txXfrm>
    </dsp:sp>
    <dsp:sp modelId="{D80E5B55-728D-4407-8963-3D17CB43F5D6}">
      <dsp:nvSpPr>
        <dsp:cNvPr id="0" name=""/>
        <dsp:cNvSpPr/>
      </dsp:nvSpPr>
      <dsp:spPr>
        <a:xfrm>
          <a:off x="3856768" y="3296481"/>
          <a:ext cx="1376843" cy="688421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/>
            <a:t>cinema</a:t>
          </a:r>
          <a:endParaRPr lang="ko-KR" altLang="en-US" sz="1800" kern="1200" dirty="0"/>
        </a:p>
      </dsp:txBody>
      <dsp:txXfrm>
        <a:off x="3876931" y="3316644"/>
        <a:ext cx="1336517" cy="648095"/>
      </dsp:txXfrm>
    </dsp:sp>
    <dsp:sp modelId="{7C95F702-02B6-4EEF-8FE9-59F85A6C4C62}">
      <dsp:nvSpPr>
        <dsp:cNvPr id="0" name=""/>
        <dsp:cNvSpPr/>
      </dsp:nvSpPr>
      <dsp:spPr>
        <a:xfrm rot="2142401">
          <a:off x="3242282" y="4224908"/>
          <a:ext cx="678234" cy="19094"/>
        </a:xfrm>
        <a:custGeom>
          <a:avLst/>
          <a:gdLst/>
          <a:ahLst/>
          <a:cxnLst/>
          <a:rect l="0" t="0" r="0" b="0"/>
          <a:pathLst>
            <a:path>
              <a:moveTo>
                <a:pt x="0" y="9547"/>
              </a:moveTo>
              <a:lnTo>
                <a:pt x="678234" y="954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564444" y="4217500"/>
        <a:ext cx="33911" cy="33911"/>
      </dsp:txXfrm>
    </dsp:sp>
    <dsp:sp modelId="{4909F5F5-EF3D-4D11-AD5D-D444278D3DE8}">
      <dsp:nvSpPr>
        <dsp:cNvPr id="0" name=""/>
        <dsp:cNvSpPr/>
      </dsp:nvSpPr>
      <dsp:spPr>
        <a:xfrm>
          <a:off x="3856768" y="4088166"/>
          <a:ext cx="1376843" cy="688421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/>
            <a:t>camcorder</a:t>
          </a:r>
          <a:endParaRPr lang="ko-KR" altLang="en-US" sz="1800" kern="1200" dirty="0"/>
        </a:p>
      </dsp:txBody>
      <dsp:txXfrm>
        <a:off x="3876931" y="4108329"/>
        <a:ext cx="1336517" cy="648095"/>
      </dsp:txXfrm>
    </dsp:sp>
    <dsp:sp modelId="{13A4B719-6B21-4D1E-AB98-FB0FD4EACF0A}">
      <dsp:nvSpPr>
        <dsp:cNvPr id="0" name=""/>
        <dsp:cNvSpPr/>
      </dsp:nvSpPr>
      <dsp:spPr>
        <a:xfrm rot="19457599">
          <a:off x="5169862" y="4224908"/>
          <a:ext cx="678234" cy="19094"/>
        </a:xfrm>
        <a:custGeom>
          <a:avLst/>
          <a:gdLst/>
          <a:ahLst/>
          <a:cxnLst/>
          <a:rect l="0" t="0" r="0" b="0"/>
          <a:pathLst>
            <a:path>
              <a:moveTo>
                <a:pt x="0" y="9547"/>
              </a:moveTo>
              <a:lnTo>
                <a:pt x="678234" y="954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5492024" y="4217500"/>
        <a:ext cx="33911" cy="33911"/>
      </dsp:txXfrm>
    </dsp:sp>
    <dsp:sp modelId="{5F93E218-A325-48F4-86EF-B6A8C2EC7916}">
      <dsp:nvSpPr>
        <dsp:cNvPr id="0" name=""/>
        <dsp:cNvSpPr/>
      </dsp:nvSpPr>
      <dsp:spPr>
        <a:xfrm>
          <a:off x="5784348" y="3692324"/>
          <a:ext cx="1376843" cy="688421"/>
        </a:xfrm>
        <a:prstGeom prst="roundRect">
          <a:avLst>
            <a:gd name="adj" fmla="val 10000"/>
          </a:avLst>
        </a:prstGeom>
        <a:solidFill>
          <a:srgbClr val="BDCA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/>
            <a:t>4k_handy</a:t>
          </a:r>
          <a:endParaRPr lang="ko-KR" altLang="en-US" sz="1800" kern="1200" dirty="0"/>
        </a:p>
      </dsp:txBody>
      <dsp:txXfrm>
        <a:off x="5804511" y="3712487"/>
        <a:ext cx="1336517" cy="648095"/>
      </dsp:txXfrm>
    </dsp:sp>
    <dsp:sp modelId="{90054DE2-E779-43DB-9A06-9DC252B6F18D}">
      <dsp:nvSpPr>
        <dsp:cNvPr id="0" name=""/>
        <dsp:cNvSpPr/>
      </dsp:nvSpPr>
      <dsp:spPr>
        <a:xfrm rot="2142401">
          <a:off x="5169862" y="4620751"/>
          <a:ext cx="678234" cy="19094"/>
        </a:xfrm>
        <a:custGeom>
          <a:avLst/>
          <a:gdLst/>
          <a:ahLst/>
          <a:cxnLst/>
          <a:rect l="0" t="0" r="0" b="0"/>
          <a:pathLst>
            <a:path>
              <a:moveTo>
                <a:pt x="0" y="9547"/>
              </a:moveTo>
              <a:lnTo>
                <a:pt x="678234" y="954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5492024" y="4613342"/>
        <a:ext cx="33911" cy="33911"/>
      </dsp:txXfrm>
    </dsp:sp>
    <dsp:sp modelId="{69DC1B42-81DC-47C6-9D6A-715B1A43EC3E}">
      <dsp:nvSpPr>
        <dsp:cNvPr id="0" name=""/>
        <dsp:cNvSpPr/>
      </dsp:nvSpPr>
      <dsp:spPr>
        <a:xfrm>
          <a:off x="5784348" y="4484008"/>
          <a:ext cx="1376843" cy="688421"/>
        </a:xfrm>
        <a:prstGeom prst="roundRect">
          <a:avLst>
            <a:gd name="adj" fmla="val 10000"/>
          </a:avLst>
        </a:prstGeom>
        <a:solidFill>
          <a:srgbClr val="BDCA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/>
            <a:t>4k_handheld</a:t>
          </a:r>
          <a:endParaRPr lang="ko-KR" altLang="en-US" sz="1800" kern="1200" dirty="0"/>
        </a:p>
      </dsp:txBody>
      <dsp:txXfrm>
        <a:off x="5804511" y="4504171"/>
        <a:ext cx="1336517" cy="648095"/>
      </dsp:txXfrm>
    </dsp:sp>
    <dsp:sp modelId="{B1196E12-6C37-477D-BA16-458792268172}">
      <dsp:nvSpPr>
        <dsp:cNvPr id="0" name=""/>
        <dsp:cNvSpPr/>
      </dsp:nvSpPr>
      <dsp:spPr>
        <a:xfrm rot="4313123">
          <a:off x="794240" y="4830120"/>
          <a:ext cx="1694622" cy="19094"/>
        </a:xfrm>
        <a:custGeom>
          <a:avLst/>
          <a:gdLst/>
          <a:ahLst/>
          <a:cxnLst/>
          <a:rect l="0" t="0" r="0" b="0"/>
          <a:pathLst>
            <a:path>
              <a:moveTo>
                <a:pt x="0" y="9547"/>
              </a:moveTo>
              <a:lnTo>
                <a:pt x="1694622" y="954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600" kern="1200"/>
        </a:p>
      </dsp:txBody>
      <dsp:txXfrm>
        <a:off x="1599186" y="4797302"/>
        <a:ext cx="84731" cy="84731"/>
      </dsp:txXfrm>
    </dsp:sp>
    <dsp:sp modelId="{5A9848BE-EC8D-4817-87D9-A37F460428CD}">
      <dsp:nvSpPr>
        <dsp:cNvPr id="0" name=""/>
        <dsp:cNvSpPr/>
      </dsp:nvSpPr>
      <dsp:spPr>
        <a:xfrm>
          <a:off x="1904997" y="5300772"/>
          <a:ext cx="1376843" cy="688421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err="1"/>
            <a:t>productList</a:t>
          </a:r>
          <a:endParaRPr lang="ko-KR" altLang="en-US" sz="1800" kern="1200" dirty="0"/>
        </a:p>
      </dsp:txBody>
      <dsp:txXfrm>
        <a:off x="1925160" y="5320935"/>
        <a:ext cx="1336517" cy="6480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3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9.png"/><Relationship Id="rId7" Type="http://schemas.openxmlformats.org/officeDocument/2006/relationships/image" Target="../media/image1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0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6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584937" y="3768281"/>
            <a:ext cx="11118127" cy="3155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21"/>
              </a:lnSpc>
              <a:spcBef>
                <a:spcPct val="0"/>
              </a:spcBef>
            </a:pPr>
            <a:r>
              <a:rPr lang="ko-KR" altLang="en-US" sz="9600" dirty="0">
                <a:solidFill>
                  <a:schemeClr val="bg1"/>
                </a:solidFill>
                <a:ea typeface="맑은 고딕"/>
              </a:rPr>
              <a:t>클론 코딩 과제</a:t>
            </a:r>
            <a:br>
              <a:rPr lang="ko-KR" altLang="en-US" sz="9600" dirty="0">
                <a:solidFill>
                  <a:schemeClr val="bg1"/>
                </a:solidFill>
                <a:ea typeface="맑은 고딕"/>
              </a:rPr>
            </a:br>
            <a:r>
              <a:rPr lang="en-US" altLang="ko-KR" sz="8800" dirty="0">
                <a:solidFill>
                  <a:schemeClr val="bg1"/>
                </a:solidFill>
                <a:ea typeface="맑은 고딕"/>
              </a:rPr>
              <a:t>HTML, CSS, JavaScript</a:t>
            </a:r>
            <a:endParaRPr lang="en-US" sz="8654" dirty="0">
              <a:solidFill>
                <a:schemeClr val="bg1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403963" y="7824599"/>
            <a:ext cx="5480075" cy="36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4"/>
              </a:lnSpc>
              <a:spcBef>
                <a:spcPct val="0"/>
              </a:spcBef>
            </a:pPr>
            <a:r>
              <a:rPr lang="ko-KR" altLang="en-US" sz="2077" dirty="0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박진수    박재한    이승현</a:t>
            </a:r>
            <a:endParaRPr lang="en-US" sz="2077" dirty="0">
              <a:solidFill>
                <a:srgbClr val="FFFFFF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3459547" y="2437922"/>
            <a:ext cx="11368907" cy="827020"/>
            <a:chOff x="0" y="0"/>
            <a:chExt cx="3626584" cy="2638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26584" cy="263812"/>
            </a:xfrm>
            <a:custGeom>
              <a:avLst/>
              <a:gdLst/>
              <a:ahLst/>
              <a:cxnLst/>
              <a:rect l="l" t="t" r="r" b="b"/>
              <a:pathLst>
                <a:path w="3626584" h="263812">
                  <a:moveTo>
                    <a:pt x="68097" y="0"/>
                  </a:moveTo>
                  <a:lnTo>
                    <a:pt x="3558487" y="0"/>
                  </a:lnTo>
                  <a:cubicBezTo>
                    <a:pt x="3596096" y="0"/>
                    <a:pt x="3626584" y="30488"/>
                    <a:pt x="3626584" y="68097"/>
                  </a:cubicBezTo>
                  <a:lnTo>
                    <a:pt x="3626584" y="195715"/>
                  </a:lnTo>
                  <a:cubicBezTo>
                    <a:pt x="3626584" y="233324"/>
                    <a:pt x="3596096" y="263812"/>
                    <a:pt x="3558487" y="263812"/>
                  </a:cubicBezTo>
                  <a:lnTo>
                    <a:pt x="68097" y="263812"/>
                  </a:lnTo>
                  <a:cubicBezTo>
                    <a:pt x="30488" y="263812"/>
                    <a:pt x="0" y="233324"/>
                    <a:pt x="0" y="195715"/>
                  </a:cubicBezTo>
                  <a:lnTo>
                    <a:pt x="0" y="68097"/>
                  </a:lnTo>
                  <a:cubicBezTo>
                    <a:pt x="0" y="30488"/>
                    <a:pt x="30488" y="0"/>
                    <a:pt x="6809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626584" cy="311437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351"/>
                </a:lnSpc>
              </a:pPr>
              <a:r>
                <a:rPr lang="en-US" sz="1599" spc="134" dirty="0" err="1">
                  <a:solidFill>
                    <a:srgbClr val="FFFFFF"/>
                  </a:solidFill>
                  <a:latin typeface="Aleo"/>
                  <a:ea typeface="Aleo"/>
                  <a:cs typeface="Aleo"/>
                  <a:sym typeface="Aleo"/>
                </a:rPr>
                <a:t>abcd</a:t>
              </a:r>
              <a:endParaRPr lang="en-US" sz="1599" spc="134" dirty="0">
                <a:solidFill>
                  <a:srgbClr val="FFFFFF"/>
                </a:solidFill>
                <a:latin typeface="Aleo"/>
                <a:ea typeface="Aleo"/>
                <a:cs typeface="Aleo"/>
                <a:sym typeface="Aleo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3584937" y="7658100"/>
            <a:ext cx="11118127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>
            <a:off x="3581400" y="8420100"/>
            <a:ext cx="11118127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1-2</a:t>
              </a:r>
            </a:p>
          </p:txBody>
        </p:sp>
      </p:grpSp>
      <p:pic>
        <p:nvPicPr>
          <p:cNvPr id="3" name="그림 2" descr="텍스트, 스크린샷, 카메라, 미디어이(가) 표시된 사진&#10;&#10;자동 생성된 설명">
            <a:extLst>
              <a:ext uri="{FF2B5EF4-FFF2-40B4-BE49-F238E27FC236}">
                <a16:creationId xmlns:a16="http://schemas.microsoft.com/office/drawing/2014/main" id="{A96922F2-1410-086C-76F1-489EBC7E1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54" y="5600700"/>
            <a:ext cx="10806483" cy="3467210"/>
          </a:xfrm>
          <a:prstGeom prst="rect">
            <a:avLst/>
          </a:prstGeom>
        </p:spPr>
      </p:pic>
      <p:pic>
        <p:nvPicPr>
          <p:cNvPr id="19" name="그림 18" descr="텍스트, 스크린샷, 명함, 디자인이(가) 표시된 사진&#10;&#10;자동 생성된 설명">
            <a:extLst>
              <a:ext uri="{FF2B5EF4-FFF2-40B4-BE49-F238E27FC236}">
                <a16:creationId xmlns:a16="http://schemas.microsoft.com/office/drawing/2014/main" id="{0AFF67B7-CFF3-40E3-0194-26A9D80103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55" y="1951195"/>
            <a:ext cx="6357145" cy="3227224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59799C9-F9AC-2FB9-8BB8-950036596403}"/>
              </a:ext>
            </a:extLst>
          </p:cNvPr>
          <p:cNvSpPr/>
          <p:nvPr/>
        </p:nvSpPr>
        <p:spPr>
          <a:xfrm>
            <a:off x="4038600" y="6286500"/>
            <a:ext cx="5715000" cy="685800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F65D335-CCF8-D99E-3BD7-21721D83649F}"/>
              </a:ext>
            </a:extLst>
          </p:cNvPr>
          <p:cNvSpPr/>
          <p:nvPr/>
        </p:nvSpPr>
        <p:spPr>
          <a:xfrm>
            <a:off x="3048000" y="6400800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h1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5020861-F05D-65E0-BD4B-3FE1F797A195}"/>
              </a:ext>
            </a:extLst>
          </p:cNvPr>
          <p:cNvSpPr/>
          <p:nvPr/>
        </p:nvSpPr>
        <p:spPr>
          <a:xfrm>
            <a:off x="8991599" y="7573805"/>
            <a:ext cx="2646287" cy="312895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45222AF9-3F20-6A93-DFD9-68EA789CBD1F}"/>
              </a:ext>
            </a:extLst>
          </p:cNvPr>
          <p:cNvSpPr/>
          <p:nvPr/>
        </p:nvSpPr>
        <p:spPr>
          <a:xfrm>
            <a:off x="2057401" y="7886701"/>
            <a:ext cx="9580485" cy="762000"/>
          </a:xfrm>
          <a:prstGeom prst="roundRect">
            <a:avLst/>
          </a:prstGeom>
          <a:noFill/>
          <a:ln w="57150">
            <a:solidFill>
              <a:srgbClr val="1D48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108295E-B33C-DC41-7876-BA8FD7911F11}"/>
              </a:ext>
            </a:extLst>
          </p:cNvPr>
          <p:cNvSpPr/>
          <p:nvPr/>
        </p:nvSpPr>
        <p:spPr>
          <a:xfrm>
            <a:off x="11554657" y="8039101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rgbClr val="1D48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DEA3C84-ED18-2C38-4A3C-76329B5A7333}"/>
              </a:ext>
            </a:extLst>
          </p:cNvPr>
          <p:cNvSpPr/>
          <p:nvPr/>
        </p:nvSpPr>
        <p:spPr>
          <a:xfrm>
            <a:off x="11586176" y="7591848"/>
            <a:ext cx="666362" cy="276807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228D52A-9FAB-2C91-9B8C-3C8BF9812440}"/>
              </a:ext>
            </a:extLst>
          </p:cNvPr>
          <p:cNvSpPr/>
          <p:nvPr/>
        </p:nvSpPr>
        <p:spPr>
          <a:xfrm>
            <a:off x="457200" y="5676899"/>
            <a:ext cx="815094" cy="515471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BD423DD2-5B4E-1192-F5FA-434D0605DB3A}"/>
              </a:ext>
            </a:extLst>
          </p:cNvPr>
          <p:cNvSpPr/>
          <p:nvPr/>
        </p:nvSpPr>
        <p:spPr>
          <a:xfrm>
            <a:off x="6466643" y="5891514"/>
            <a:ext cx="762000" cy="338029"/>
          </a:xfrm>
          <a:prstGeom prst="round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ADE1490-8B6C-17D8-B397-7FA7D15698A8}"/>
              </a:ext>
            </a:extLst>
          </p:cNvPr>
          <p:cNvSpPr/>
          <p:nvPr/>
        </p:nvSpPr>
        <p:spPr>
          <a:xfrm>
            <a:off x="6172199" y="5939525"/>
            <a:ext cx="294443" cy="262889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1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CBA030F-822C-040A-153A-F65C12BB7168}"/>
              </a:ext>
            </a:extLst>
          </p:cNvPr>
          <p:cNvSpPr/>
          <p:nvPr/>
        </p:nvSpPr>
        <p:spPr>
          <a:xfrm>
            <a:off x="4142793" y="3210507"/>
            <a:ext cx="1311559" cy="1255004"/>
          </a:xfrm>
          <a:prstGeom prst="roundRect">
            <a:avLst/>
          </a:prstGeom>
          <a:solidFill>
            <a:srgbClr val="002DEE">
              <a:alpha val="24706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18">
            <a:extLst>
              <a:ext uri="{FF2B5EF4-FFF2-40B4-BE49-F238E27FC236}">
                <a16:creationId xmlns:a16="http://schemas.microsoft.com/office/drawing/2014/main" id="{F6CEEB1E-0C30-F15F-BC84-6BB60D23EC26}"/>
              </a:ext>
            </a:extLst>
          </p:cNvPr>
          <p:cNvSpPr txBox="1"/>
          <p:nvPr/>
        </p:nvSpPr>
        <p:spPr>
          <a:xfrm>
            <a:off x="8066965" y="3576845"/>
            <a:ext cx="6715835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렌즈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교환식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카메라 버튼을 클릭하면 카테고리 링크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돌아가기 버튼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탭 메뉴 생성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B8D9BF1B-0AA3-2DB6-90B3-3AD6C42DED4F}"/>
              </a:ext>
            </a:extLst>
          </p:cNvPr>
          <p:cNvSpPr/>
          <p:nvPr/>
        </p:nvSpPr>
        <p:spPr>
          <a:xfrm>
            <a:off x="4191000" y="3210507"/>
            <a:ext cx="1219200" cy="1255004"/>
          </a:xfrm>
          <a:prstGeom prst="roundRect">
            <a:avLst/>
          </a:prstGeom>
          <a:noFill/>
          <a:ln w="28575">
            <a:solidFill>
              <a:srgbClr val="1D48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18">
            <a:extLst>
              <a:ext uri="{FF2B5EF4-FFF2-40B4-BE49-F238E27FC236}">
                <a16:creationId xmlns:a16="http://schemas.microsoft.com/office/drawing/2014/main" id="{142ED97C-FBAA-E786-B229-CC80C13C5692}"/>
              </a:ext>
            </a:extLst>
          </p:cNvPr>
          <p:cNvSpPr txBox="1"/>
          <p:nvPr/>
        </p:nvSpPr>
        <p:spPr>
          <a:xfrm>
            <a:off x="12562519" y="6467368"/>
            <a:ext cx="3820482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카테고리 제목을 버튼 리스트 제목으로 변경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8" name="TextBox 18">
            <a:extLst>
              <a:ext uri="{FF2B5EF4-FFF2-40B4-BE49-F238E27FC236}">
                <a16:creationId xmlns:a16="http://schemas.microsoft.com/office/drawing/2014/main" id="{5E16024D-365C-991F-A407-C751943ADFB5}"/>
              </a:ext>
            </a:extLst>
          </p:cNvPr>
          <p:cNvSpPr txBox="1"/>
          <p:nvPr/>
        </p:nvSpPr>
        <p:spPr>
          <a:xfrm>
            <a:off x="12898096" y="8105669"/>
            <a:ext cx="4495553" cy="10678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탭 메뉴는 카테고리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영역 하위에 있는 게 아니지만 설명을 위해서 여기에 표현하였음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전체보기가 기본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active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상태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ACF4D2F-96B9-DCD0-FBED-4B4B06D3BBC1}"/>
              </a:ext>
            </a:extLst>
          </p:cNvPr>
          <p:cNvSpPr/>
          <p:nvPr/>
        </p:nvSpPr>
        <p:spPr>
          <a:xfrm>
            <a:off x="1295400" y="5494212"/>
            <a:ext cx="11125200" cy="282427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18">
            <a:extLst>
              <a:ext uri="{FF2B5EF4-FFF2-40B4-BE49-F238E27FC236}">
                <a16:creationId xmlns:a16="http://schemas.microsoft.com/office/drawing/2014/main" id="{D11642AD-D8D5-2119-0CC9-37EB1116FF89}"/>
              </a:ext>
            </a:extLst>
          </p:cNvPr>
          <p:cNvSpPr txBox="1"/>
          <p:nvPr/>
        </p:nvSpPr>
        <p:spPr>
          <a:xfrm>
            <a:off x="12562517" y="7544592"/>
            <a:ext cx="1915483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카테고리 링크 생성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41" name="TextBox 18">
            <a:extLst>
              <a:ext uri="{FF2B5EF4-FFF2-40B4-BE49-F238E27FC236}">
                <a16:creationId xmlns:a16="http://schemas.microsoft.com/office/drawing/2014/main" id="{3987D0C2-6648-D0D8-46BE-7281882A6547}"/>
              </a:ext>
            </a:extLst>
          </p:cNvPr>
          <p:cNvSpPr txBox="1"/>
          <p:nvPr/>
        </p:nvSpPr>
        <p:spPr>
          <a:xfrm>
            <a:off x="12547946" y="5939525"/>
            <a:ext cx="1915483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돌아가기 버튼 생성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1421079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1-2</a:t>
              </a:r>
            </a:p>
          </p:txBody>
        </p:sp>
      </p:grpSp>
      <p:pic>
        <p:nvPicPr>
          <p:cNvPr id="2" name="그림 1" descr="텍스트, 스크린샷, 명함, 디자인이(가) 표시된 사진&#10;&#10;자동 생성된 설명">
            <a:extLst>
              <a:ext uri="{FF2B5EF4-FFF2-40B4-BE49-F238E27FC236}">
                <a16:creationId xmlns:a16="http://schemas.microsoft.com/office/drawing/2014/main" id="{56FFCE6A-5322-0484-5CEF-8636389B61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55" y="1951195"/>
            <a:ext cx="6357145" cy="3227224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025B4D0-C5AE-F298-805C-3B95881DDF23}"/>
              </a:ext>
            </a:extLst>
          </p:cNvPr>
          <p:cNvSpPr/>
          <p:nvPr/>
        </p:nvSpPr>
        <p:spPr>
          <a:xfrm>
            <a:off x="5366048" y="3202696"/>
            <a:ext cx="1311559" cy="1255004"/>
          </a:xfrm>
          <a:prstGeom prst="roundRect">
            <a:avLst/>
          </a:prstGeom>
          <a:solidFill>
            <a:srgbClr val="002DEE">
              <a:alpha val="24706"/>
            </a:srgbClr>
          </a:solidFill>
          <a:ln w="38100">
            <a:solidFill>
              <a:srgbClr val="1D48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C99B6F-2C04-324A-DA8A-4F5A47A32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454" y="5963559"/>
            <a:ext cx="9645271" cy="338141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D33B3DE-E923-41EB-7D86-15357280191F}"/>
              </a:ext>
            </a:extLst>
          </p:cNvPr>
          <p:cNvSpPr/>
          <p:nvPr/>
        </p:nvSpPr>
        <p:spPr>
          <a:xfrm>
            <a:off x="3962400" y="6776348"/>
            <a:ext cx="4038600" cy="685800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627DDBC-AADA-D608-08AC-56F36AC4700D}"/>
              </a:ext>
            </a:extLst>
          </p:cNvPr>
          <p:cNvSpPr/>
          <p:nvPr/>
        </p:nvSpPr>
        <p:spPr>
          <a:xfrm>
            <a:off x="2895600" y="6890648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h1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8F62A5A-0609-4136-5286-EC2A6FD9A852}"/>
              </a:ext>
            </a:extLst>
          </p:cNvPr>
          <p:cNvSpPr/>
          <p:nvPr/>
        </p:nvSpPr>
        <p:spPr>
          <a:xfrm>
            <a:off x="8153399" y="8063653"/>
            <a:ext cx="2646287" cy="312895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26C6471-BC57-B5AB-E9BA-C89111A0444C}"/>
              </a:ext>
            </a:extLst>
          </p:cNvPr>
          <p:cNvSpPr/>
          <p:nvPr/>
        </p:nvSpPr>
        <p:spPr>
          <a:xfrm>
            <a:off x="10747976" y="8081696"/>
            <a:ext cx="666362" cy="276807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D268C7B-3A63-D5D6-3898-CE3D93786CC7}"/>
              </a:ext>
            </a:extLst>
          </p:cNvPr>
          <p:cNvSpPr/>
          <p:nvPr/>
        </p:nvSpPr>
        <p:spPr>
          <a:xfrm>
            <a:off x="5628443" y="6381362"/>
            <a:ext cx="762000" cy="338029"/>
          </a:xfrm>
          <a:prstGeom prst="round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2246E4C-5E55-69C5-315A-ECE89DB10F32}"/>
              </a:ext>
            </a:extLst>
          </p:cNvPr>
          <p:cNvSpPr/>
          <p:nvPr/>
        </p:nvSpPr>
        <p:spPr>
          <a:xfrm>
            <a:off x="5333999" y="6429373"/>
            <a:ext cx="294443" cy="262889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1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A135A18F-846C-3276-F4D4-6D48A91C1922}"/>
              </a:ext>
            </a:extLst>
          </p:cNvPr>
          <p:cNvSpPr txBox="1"/>
          <p:nvPr/>
        </p:nvSpPr>
        <p:spPr>
          <a:xfrm>
            <a:off x="11648118" y="6942613"/>
            <a:ext cx="3820482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카테고리 제목을 버튼 리스트 제목으로 변경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8AC55F3C-53EF-EED8-4786-78D1B45437A8}"/>
              </a:ext>
            </a:extLst>
          </p:cNvPr>
          <p:cNvSpPr txBox="1"/>
          <p:nvPr/>
        </p:nvSpPr>
        <p:spPr>
          <a:xfrm>
            <a:off x="11648116" y="8019837"/>
            <a:ext cx="1915483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카테고리 링크 생성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02D13940-473D-0BB9-92C4-DB32BA1B5B84}"/>
              </a:ext>
            </a:extLst>
          </p:cNvPr>
          <p:cNvSpPr txBox="1"/>
          <p:nvPr/>
        </p:nvSpPr>
        <p:spPr>
          <a:xfrm>
            <a:off x="11633545" y="6414770"/>
            <a:ext cx="1915483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돌아가기 버튼 생성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5" name="TextBox 18">
            <a:extLst>
              <a:ext uri="{FF2B5EF4-FFF2-40B4-BE49-F238E27FC236}">
                <a16:creationId xmlns:a16="http://schemas.microsoft.com/office/drawing/2014/main" id="{1AEEAB9B-8FB6-0467-7065-36A7B7E60730}"/>
              </a:ext>
            </a:extLst>
          </p:cNvPr>
          <p:cNvSpPr txBox="1"/>
          <p:nvPr/>
        </p:nvSpPr>
        <p:spPr>
          <a:xfrm>
            <a:off x="8066965" y="3576845"/>
            <a:ext cx="5725235" cy="695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컴팩트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카메라 버튼을 클릭하면 카테고리 링크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돌아가기 버튼 생성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컴팩트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카메라는 하위 목록이 없어 탭 메뉴가 활성화 되지 않음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528006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1-2</a:t>
              </a:r>
            </a:p>
          </p:txBody>
        </p:sp>
      </p:grpSp>
      <p:pic>
        <p:nvPicPr>
          <p:cNvPr id="5" name="그림 4" descr="폰트, 로고, 그래픽, 화이트이(가) 표시된 사진&#10;&#10;자동 생성된 설명">
            <a:extLst>
              <a:ext uri="{FF2B5EF4-FFF2-40B4-BE49-F238E27FC236}">
                <a16:creationId xmlns:a16="http://schemas.microsoft.com/office/drawing/2014/main" id="{834A7924-BAB0-6B2F-9C3E-BA659495B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619552"/>
            <a:ext cx="1609950" cy="990738"/>
          </a:xfrm>
          <a:prstGeom prst="rect">
            <a:avLst/>
          </a:prstGeom>
        </p:spPr>
      </p:pic>
      <p:pic>
        <p:nvPicPr>
          <p:cNvPr id="7" name="그림 6" descr="텍스트, 폰트, 화이트, 디자인이(가) 표시된 사진&#10;&#10;자동 생성된 설명">
            <a:extLst>
              <a:ext uri="{FF2B5EF4-FFF2-40B4-BE49-F238E27FC236}">
                <a16:creationId xmlns:a16="http://schemas.microsoft.com/office/drawing/2014/main" id="{7D263D86-600C-48D9-3453-1537E3D84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4676710"/>
            <a:ext cx="4124901" cy="93358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2C4B29A-D3FB-FCDA-5B64-777A23CB0F74}"/>
              </a:ext>
            </a:extLst>
          </p:cNvPr>
          <p:cNvSpPr/>
          <p:nvPr/>
        </p:nvSpPr>
        <p:spPr>
          <a:xfrm>
            <a:off x="1143000" y="4533686"/>
            <a:ext cx="12039600" cy="1219413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0C4B770-3B18-7F58-DCC1-00B01D13984E}"/>
              </a:ext>
            </a:extLst>
          </p:cNvPr>
          <p:cNvSpPr/>
          <p:nvPr/>
        </p:nvSpPr>
        <p:spPr>
          <a:xfrm>
            <a:off x="13030200" y="4914792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BDA444-B11F-F38E-BBD5-0B8752FBDC78}"/>
              </a:ext>
            </a:extLst>
          </p:cNvPr>
          <p:cNvSpPr/>
          <p:nvPr/>
        </p:nvSpPr>
        <p:spPr>
          <a:xfrm>
            <a:off x="9097296" y="4838700"/>
            <a:ext cx="838200" cy="609600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4874BDB-6976-9236-CDB9-93EE902F2839}"/>
              </a:ext>
            </a:extLst>
          </p:cNvPr>
          <p:cNvSpPr/>
          <p:nvPr/>
        </p:nvSpPr>
        <p:spPr>
          <a:xfrm>
            <a:off x="9234843" y="5371992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li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E12E974-3EA3-EE12-A4F4-0245DF534582}"/>
              </a:ext>
            </a:extLst>
          </p:cNvPr>
          <p:cNvSpPr/>
          <p:nvPr/>
        </p:nvSpPr>
        <p:spPr>
          <a:xfrm>
            <a:off x="10154264" y="4838700"/>
            <a:ext cx="1143000" cy="609600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67A180A-2B68-7243-471F-9BE760270794}"/>
              </a:ext>
            </a:extLst>
          </p:cNvPr>
          <p:cNvSpPr/>
          <p:nvPr/>
        </p:nvSpPr>
        <p:spPr>
          <a:xfrm>
            <a:off x="11566289" y="4838592"/>
            <a:ext cx="1143000" cy="609600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1077647-1C09-A0BC-626A-9B575AD072C5}"/>
              </a:ext>
            </a:extLst>
          </p:cNvPr>
          <p:cNvSpPr/>
          <p:nvPr/>
        </p:nvSpPr>
        <p:spPr>
          <a:xfrm>
            <a:off x="10441670" y="5368032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li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E0EBFF6-006A-D858-73C9-A91FB48F586D}"/>
              </a:ext>
            </a:extLst>
          </p:cNvPr>
          <p:cNvSpPr/>
          <p:nvPr/>
        </p:nvSpPr>
        <p:spPr>
          <a:xfrm>
            <a:off x="11853695" y="5375515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li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9D05E77-6554-D534-F327-B7E083079F85}"/>
              </a:ext>
            </a:extLst>
          </p:cNvPr>
          <p:cNvSpPr/>
          <p:nvPr/>
        </p:nvSpPr>
        <p:spPr>
          <a:xfrm>
            <a:off x="8963145" y="4674157"/>
            <a:ext cx="3924755" cy="1219413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D979D7D-6715-8131-5058-14AB15CB6B75}"/>
              </a:ext>
            </a:extLst>
          </p:cNvPr>
          <p:cNvSpPr/>
          <p:nvPr/>
        </p:nvSpPr>
        <p:spPr>
          <a:xfrm>
            <a:off x="8452785" y="5097951"/>
            <a:ext cx="586554" cy="364121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ul</a:t>
            </a:r>
            <a:endParaRPr lang="ko-KR" altLang="en-US" sz="1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9CCA866-4BD6-4841-3EA6-1ED504E0B80E}"/>
              </a:ext>
            </a:extLst>
          </p:cNvPr>
          <p:cNvSpPr/>
          <p:nvPr/>
        </p:nvSpPr>
        <p:spPr>
          <a:xfrm>
            <a:off x="1371600" y="4789702"/>
            <a:ext cx="1295400" cy="707379"/>
          </a:xfrm>
          <a:prstGeom prst="roundRect">
            <a:avLst/>
          </a:prstGeom>
          <a:noFill/>
          <a:ln w="38100">
            <a:solidFill>
              <a:srgbClr val="1D48FF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27E4D5C-64B7-7A46-0719-826EDD6CBCCF}"/>
              </a:ext>
            </a:extLst>
          </p:cNvPr>
          <p:cNvSpPr/>
          <p:nvPr/>
        </p:nvSpPr>
        <p:spPr>
          <a:xfrm>
            <a:off x="2592400" y="4981359"/>
            <a:ext cx="683858" cy="324063"/>
          </a:xfrm>
          <a:prstGeom prst="roundRect">
            <a:avLst/>
          </a:prstGeom>
          <a:solidFill>
            <a:srgbClr val="F1F1F1"/>
          </a:solidFill>
          <a:ln w="38100">
            <a:solidFill>
              <a:srgbClr val="1D48FF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11A7F70-C797-449C-0AC9-8D1C61B2BBEC}"/>
              </a:ext>
            </a:extLst>
          </p:cNvPr>
          <p:cNvSpPr/>
          <p:nvPr/>
        </p:nvSpPr>
        <p:spPr>
          <a:xfrm>
            <a:off x="1580264" y="5351963"/>
            <a:ext cx="484016" cy="324063"/>
          </a:xfrm>
          <a:prstGeom prst="roundRect">
            <a:avLst/>
          </a:prstGeom>
          <a:solidFill>
            <a:srgbClr val="F1F1F1"/>
          </a:solidFill>
          <a:ln w="381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0F0959-2AF4-8F7E-0267-54913FAB04D9}"/>
              </a:ext>
            </a:extLst>
          </p:cNvPr>
          <p:cNvSpPr/>
          <p:nvPr/>
        </p:nvSpPr>
        <p:spPr>
          <a:xfrm>
            <a:off x="1541949" y="4914792"/>
            <a:ext cx="679543" cy="460723"/>
          </a:xfrm>
          <a:prstGeom prst="roundRect">
            <a:avLst/>
          </a:prstGeom>
          <a:noFill/>
          <a:ln w="381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1967C1D-21E6-5B55-E6E8-3F9908C46C1D}"/>
              </a:ext>
            </a:extLst>
          </p:cNvPr>
          <p:cNvSpPr/>
          <p:nvPr/>
        </p:nvSpPr>
        <p:spPr>
          <a:xfrm>
            <a:off x="2269300" y="4907309"/>
            <a:ext cx="228600" cy="460723"/>
          </a:xfrm>
          <a:prstGeom prst="roundRect">
            <a:avLst/>
          </a:prstGeom>
          <a:noFill/>
          <a:ln w="381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F223EB2-F71A-638E-F1D9-CDC6D2A2E769}"/>
              </a:ext>
            </a:extLst>
          </p:cNvPr>
          <p:cNvSpPr/>
          <p:nvPr/>
        </p:nvSpPr>
        <p:spPr>
          <a:xfrm>
            <a:off x="2286000" y="5351963"/>
            <a:ext cx="480925" cy="324063"/>
          </a:xfrm>
          <a:prstGeom prst="roundRect">
            <a:avLst/>
          </a:prstGeom>
          <a:solidFill>
            <a:srgbClr val="F1F1F1"/>
          </a:solidFill>
          <a:ln w="381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FE3C1397-39BD-8E0C-BC99-41C1C49AD6C1}"/>
              </a:ext>
            </a:extLst>
          </p:cNvPr>
          <p:cNvSpPr txBox="1"/>
          <p:nvPr/>
        </p:nvSpPr>
        <p:spPr>
          <a:xfrm>
            <a:off x="1491454" y="6113100"/>
            <a:ext cx="2286000" cy="695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제품의 개수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count</a:t>
            </a: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를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 감싸는 형태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0" name="TextBox 18">
            <a:extLst>
              <a:ext uri="{FF2B5EF4-FFF2-40B4-BE49-F238E27FC236}">
                <a16:creationId xmlns:a16="http://schemas.microsoft.com/office/drawing/2014/main" id="{8F773BC5-7FBD-79BD-26E9-A2B967D6952F}"/>
              </a:ext>
            </a:extLst>
          </p:cNvPr>
          <p:cNvSpPr txBox="1"/>
          <p:nvPr/>
        </p:nvSpPr>
        <p:spPr>
          <a:xfrm>
            <a:off x="9866856" y="6055452"/>
            <a:ext cx="3391944" cy="695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정렬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(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최신순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높은 가격순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낮은 가격순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)</a:t>
            </a: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최신순이 기본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active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상태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2643866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1-2</a:t>
              </a:r>
            </a:p>
          </p:txBody>
        </p:sp>
      </p:grpSp>
      <p:pic>
        <p:nvPicPr>
          <p:cNvPr id="3" name="그림 2" descr="전자제품, 카메라 및 광학, 렌즈, 광학 기기이(가) 표시된 사진&#10;&#10;자동 생성된 설명">
            <a:extLst>
              <a:ext uri="{FF2B5EF4-FFF2-40B4-BE49-F238E27FC236}">
                <a16:creationId xmlns:a16="http://schemas.microsoft.com/office/drawing/2014/main" id="{08404D1E-34EC-58F3-0284-52F90638FB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101521"/>
            <a:ext cx="11755140" cy="7683699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898B60D-142E-935B-1342-B599330CD170}"/>
              </a:ext>
            </a:extLst>
          </p:cNvPr>
          <p:cNvSpPr/>
          <p:nvPr/>
        </p:nvSpPr>
        <p:spPr>
          <a:xfrm>
            <a:off x="2971800" y="2063450"/>
            <a:ext cx="2819400" cy="3848071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CB7BE40-B0AB-6F6A-96FD-2E213A43518F}"/>
              </a:ext>
            </a:extLst>
          </p:cNvPr>
          <p:cNvSpPr/>
          <p:nvPr/>
        </p:nvSpPr>
        <p:spPr>
          <a:xfrm>
            <a:off x="2572991" y="2111690"/>
            <a:ext cx="702597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EE2F9D2-E531-14BC-4512-300059F466D7}"/>
              </a:ext>
            </a:extLst>
          </p:cNvPr>
          <p:cNvSpPr/>
          <p:nvPr/>
        </p:nvSpPr>
        <p:spPr>
          <a:xfrm>
            <a:off x="2057400" y="1977099"/>
            <a:ext cx="13563600" cy="7896822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F2AE10F-4F53-3246-6C2E-9C5B2F88B6E2}"/>
              </a:ext>
            </a:extLst>
          </p:cNvPr>
          <p:cNvSpPr/>
          <p:nvPr/>
        </p:nvSpPr>
        <p:spPr>
          <a:xfrm>
            <a:off x="14687780" y="1714500"/>
            <a:ext cx="1771420" cy="697901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B1FC8A3-0ADE-0775-5F42-C9A4527F393D}"/>
              </a:ext>
            </a:extLst>
          </p:cNvPr>
          <p:cNvSpPr/>
          <p:nvPr/>
        </p:nvSpPr>
        <p:spPr>
          <a:xfrm>
            <a:off x="3152890" y="2558721"/>
            <a:ext cx="2409710" cy="2123763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2B78CB1-08DF-6F3F-DF1E-B833E9572C10}"/>
              </a:ext>
            </a:extLst>
          </p:cNvPr>
          <p:cNvSpPr/>
          <p:nvPr/>
        </p:nvSpPr>
        <p:spPr>
          <a:xfrm>
            <a:off x="5195449" y="2558721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32C4D9-D75C-FF08-3F34-E8F2A4849D6D}"/>
              </a:ext>
            </a:extLst>
          </p:cNvPr>
          <p:cNvSpPr/>
          <p:nvPr/>
        </p:nvSpPr>
        <p:spPr>
          <a:xfrm>
            <a:off x="5867400" y="2062314"/>
            <a:ext cx="2819400" cy="3848071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48D6291-219C-4324-9731-1E1B7C6A6952}"/>
              </a:ext>
            </a:extLst>
          </p:cNvPr>
          <p:cNvSpPr/>
          <p:nvPr/>
        </p:nvSpPr>
        <p:spPr>
          <a:xfrm>
            <a:off x="6954434" y="2004447"/>
            <a:ext cx="702597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7E6BD0D-54EC-6312-882C-BE9F1AE07AF1}"/>
              </a:ext>
            </a:extLst>
          </p:cNvPr>
          <p:cNvSpPr/>
          <p:nvPr/>
        </p:nvSpPr>
        <p:spPr>
          <a:xfrm>
            <a:off x="8820266" y="2062314"/>
            <a:ext cx="2819400" cy="3848071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B5A943A-E3D6-8028-1967-3FD210580E03}"/>
              </a:ext>
            </a:extLst>
          </p:cNvPr>
          <p:cNvSpPr/>
          <p:nvPr/>
        </p:nvSpPr>
        <p:spPr>
          <a:xfrm>
            <a:off x="9938431" y="1973613"/>
            <a:ext cx="702597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4078309-4433-85B5-0248-C3D66CBAAB95}"/>
              </a:ext>
            </a:extLst>
          </p:cNvPr>
          <p:cNvSpPr/>
          <p:nvPr/>
        </p:nvSpPr>
        <p:spPr>
          <a:xfrm>
            <a:off x="11715866" y="2062314"/>
            <a:ext cx="2819400" cy="3848071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9F2AAEB-100D-49EF-1745-9828C2F7193B}"/>
              </a:ext>
            </a:extLst>
          </p:cNvPr>
          <p:cNvSpPr/>
          <p:nvPr/>
        </p:nvSpPr>
        <p:spPr>
          <a:xfrm>
            <a:off x="12819001" y="1985636"/>
            <a:ext cx="702597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9711FDD-35CE-7826-B7AE-BA4D2A5A0167}"/>
              </a:ext>
            </a:extLst>
          </p:cNvPr>
          <p:cNvSpPr/>
          <p:nvPr/>
        </p:nvSpPr>
        <p:spPr>
          <a:xfrm>
            <a:off x="2971800" y="5967176"/>
            <a:ext cx="2819400" cy="3848071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F3811E9-C6E1-7B77-DDC0-8DE65CDCFB22}"/>
              </a:ext>
            </a:extLst>
          </p:cNvPr>
          <p:cNvSpPr/>
          <p:nvPr/>
        </p:nvSpPr>
        <p:spPr>
          <a:xfrm>
            <a:off x="2596522" y="6068839"/>
            <a:ext cx="702597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04BE984-F935-A8D5-C25F-6CCE9F334BC7}"/>
              </a:ext>
            </a:extLst>
          </p:cNvPr>
          <p:cNvSpPr/>
          <p:nvPr/>
        </p:nvSpPr>
        <p:spPr>
          <a:xfrm>
            <a:off x="5867400" y="5948514"/>
            <a:ext cx="2819400" cy="3848071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8287986-60CB-56E3-FF04-E389C226E556}"/>
              </a:ext>
            </a:extLst>
          </p:cNvPr>
          <p:cNvSpPr/>
          <p:nvPr/>
        </p:nvSpPr>
        <p:spPr>
          <a:xfrm>
            <a:off x="8306812" y="6034807"/>
            <a:ext cx="702597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BF4C1EDC-A30E-DB6E-1031-2295E27155EC}"/>
              </a:ext>
            </a:extLst>
          </p:cNvPr>
          <p:cNvSpPr txBox="1"/>
          <p:nvPr/>
        </p:nvSpPr>
        <p:spPr>
          <a:xfrm>
            <a:off x="15920078" y="2603880"/>
            <a:ext cx="1739541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상품 목록 리스트</a:t>
            </a:r>
            <a:endParaRPr lang="en-US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1" name="TextBox 18">
            <a:extLst>
              <a:ext uri="{FF2B5EF4-FFF2-40B4-BE49-F238E27FC236}">
                <a16:creationId xmlns:a16="http://schemas.microsoft.com/office/drawing/2014/main" id="{E94CF66F-11D2-F645-DC68-631EE2ABA8E1}"/>
              </a:ext>
            </a:extLst>
          </p:cNvPr>
          <p:cNvSpPr txBox="1"/>
          <p:nvPr/>
        </p:nvSpPr>
        <p:spPr>
          <a:xfrm>
            <a:off x="295756" y="2738295"/>
            <a:ext cx="2447330" cy="14397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이미지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글자 어디를 클릭해도 상세 페이지로 가는 링크가 적용 되도록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대신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a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태그를 사용</a:t>
            </a:r>
            <a:endParaRPr lang="en-US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2703367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1-2</a:t>
              </a:r>
            </a:p>
          </p:txBody>
        </p:sp>
      </p:grpSp>
      <p:pic>
        <p:nvPicPr>
          <p:cNvPr id="3" name="그림 2" descr="카메라 및 광학, 카메라, 광학 기기, 텍스트이(가) 표시된 사진&#10;&#10;자동 생성된 설명">
            <a:extLst>
              <a:ext uri="{FF2B5EF4-FFF2-40B4-BE49-F238E27FC236}">
                <a16:creationId xmlns:a16="http://schemas.microsoft.com/office/drawing/2014/main" id="{B5129C50-28C9-935A-2E06-4CE49A749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857500"/>
            <a:ext cx="4578702" cy="6134100"/>
          </a:xfrm>
          <a:prstGeom prst="rect">
            <a:avLst/>
          </a:prstGeom>
        </p:spPr>
      </p:pic>
      <p:pic>
        <p:nvPicPr>
          <p:cNvPr id="5" name="그림 4" descr="카메라 및 광학, 광학 기기, 카메라이(가) 표시된 사진&#10;&#10;자동 생성된 설명">
            <a:extLst>
              <a:ext uri="{FF2B5EF4-FFF2-40B4-BE49-F238E27FC236}">
                <a16:creationId xmlns:a16="http://schemas.microsoft.com/office/drawing/2014/main" id="{5D610438-2AD3-E84F-F4E3-2679A972B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0" y="2876424"/>
            <a:ext cx="4724400" cy="623420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BE05FD3-D071-2A87-A86C-EA7AA142F09A}"/>
              </a:ext>
            </a:extLst>
          </p:cNvPr>
          <p:cNvSpPr/>
          <p:nvPr/>
        </p:nvSpPr>
        <p:spPr>
          <a:xfrm>
            <a:off x="1371600" y="2857500"/>
            <a:ext cx="5181600" cy="6134100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1CDF1CE-1E24-EC29-E2D1-6AEE03341B1D}"/>
              </a:ext>
            </a:extLst>
          </p:cNvPr>
          <p:cNvSpPr/>
          <p:nvPr/>
        </p:nvSpPr>
        <p:spPr>
          <a:xfrm>
            <a:off x="1140439" y="2617517"/>
            <a:ext cx="688362" cy="728809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5F7C360-93EB-FB7B-AAA9-514C032B74AE}"/>
              </a:ext>
            </a:extLst>
          </p:cNvPr>
          <p:cNvSpPr/>
          <p:nvPr/>
        </p:nvSpPr>
        <p:spPr>
          <a:xfrm>
            <a:off x="2242461" y="3352771"/>
            <a:ext cx="3320139" cy="3086129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08F080C-1B02-6B08-F56B-20F9BEB2F7A9}"/>
              </a:ext>
            </a:extLst>
          </p:cNvPr>
          <p:cNvSpPr/>
          <p:nvPr/>
        </p:nvSpPr>
        <p:spPr>
          <a:xfrm>
            <a:off x="3557611" y="3105106"/>
            <a:ext cx="809577" cy="49532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F523203-2287-77FB-F583-3B094841B13C}"/>
              </a:ext>
            </a:extLst>
          </p:cNvPr>
          <p:cNvSpPr/>
          <p:nvPr/>
        </p:nvSpPr>
        <p:spPr>
          <a:xfrm>
            <a:off x="1828801" y="6969692"/>
            <a:ext cx="762000" cy="383608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CE28A4A-1127-4739-757E-85CEE930B91A}"/>
              </a:ext>
            </a:extLst>
          </p:cNvPr>
          <p:cNvSpPr/>
          <p:nvPr/>
        </p:nvSpPr>
        <p:spPr>
          <a:xfrm>
            <a:off x="2656116" y="7020507"/>
            <a:ext cx="480989" cy="26672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3090DB9-DB9F-72EF-297F-8D3B64A79EF4}"/>
              </a:ext>
            </a:extLst>
          </p:cNvPr>
          <p:cNvSpPr/>
          <p:nvPr/>
        </p:nvSpPr>
        <p:spPr>
          <a:xfrm>
            <a:off x="1981200" y="7425340"/>
            <a:ext cx="838199" cy="207375"/>
          </a:xfrm>
          <a:prstGeom prst="roundRect">
            <a:avLst/>
          </a:prstGeom>
          <a:noFill/>
          <a:ln w="28575">
            <a:solidFill>
              <a:srgbClr val="1D48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34C1974-DFEA-A5D3-D1C0-D57861332245}"/>
              </a:ext>
            </a:extLst>
          </p:cNvPr>
          <p:cNvSpPr/>
          <p:nvPr/>
        </p:nvSpPr>
        <p:spPr>
          <a:xfrm>
            <a:off x="2895600" y="7391372"/>
            <a:ext cx="480989" cy="24134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1D48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h3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C01C210-E544-E89B-F264-0492484C0444}"/>
              </a:ext>
            </a:extLst>
          </p:cNvPr>
          <p:cNvSpPr/>
          <p:nvPr/>
        </p:nvSpPr>
        <p:spPr>
          <a:xfrm>
            <a:off x="1981200" y="7676763"/>
            <a:ext cx="609601" cy="207330"/>
          </a:xfrm>
          <a:prstGeom prst="roundRect">
            <a:avLst/>
          </a:prstGeom>
          <a:noFill/>
          <a:ln w="2857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DD4A95C-63C7-B748-051A-C0A6630ACEC0}"/>
              </a:ext>
            </a:extLst>
          </p:cNvPr>
          <p:cNvSpPr/>
          <p:nvPr/>
        </p:nvSpPr>
        <p:spPr>
          <a:xfrm>
            <a:off x="2643211" y="7658100"/>
            <a:ext cx="252389" cy="24134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p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D69312F-54AD-D903-E9AB-A5EBC1089DA7}"/>
              </a:ext>
            </a:extLst>
          </p:cNvPr>
          <p:cNvSpPr/>
          <p:nvPr/>
        </p:nvSpPr>
        <p:spPr>
          <a:xfrm>
            <a:off x="1981200" y="8182169"/>
            <a:ext cx="914400" cy="207330"/>
          </a:xfrm>
          <a:prstGeom prst="round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879B5AF-900E-D73D-6E2C-CA623E29A258}"/>
              </a:ext>
            </a:extLst>
          </p:cNvPr>
          <p:cNvSpPr/>
          <p:nvPr/>
        </p:nvSpPr>
        <p:spPr>
          <a:xfrm>
            <a:off x="2962469" y="8152624"/>
            <a:ext cx="595142" cy="24134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pic>
        <p:nvPicPr>
          <p:cNvPr id="34" name="그림 33" descr="카메라 및 광학, 카메라, 광학 기기, 텍스트이(가) 표시된 사진&#10;&#10;자동 생성된 설명">
            <a:extLst>
              <a:ext uri="{FF2B5EF4-FFF2-40B4-BE49-F238E27FC236}">
                <a16:creationId xmlns:a16="http://schemas.microsoft.com/office/drawing/2014/main" id="{8F2E02C0-023C-2D62-D6BA-98097974F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502" y="2913756"/>
            <a:ext cx="4694298" cy="6288965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21C04AD-440E-C240-400D-0AF0B23B3D53}"/>
              </a:ext>
            </a:extLst>
          </p:cNvPr>
          <p:cNvSpPr/>
          <p:nvPr/>
        </p:nvSpPr>
        <p:spPr>
          <a:xfrm>
            <a:off x="8281562" y="4152900"/>
            <a:ext cx="3224638" cy="2590800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E11BB1F-FCCB-5633-8EF7-82264ACED31E}"/>
              </a:ext>
            </a:extLst>
          </p:cNvPr>
          <p:cNvSpPr/>
          <p:nvPr/>
        </p:nvSpPr>
        <p:spPr>
          <a:xfrm>
            <a:off x="13018081" y="4152900"/>
            <a:ext cx="3224638" cy="2590800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8804EBD8-D3F0-BF29-347C-CAF5EC48E634}"/>
              </a:ext>
            </a:extLst>
          </p:cNvPr>
          <p:cNvSpPr/>
          <p:nvPr/>
        </p:nvSpPr>
        <p:spPr>
          <a:xfrm>
            <a:off x="7672839" y="7131044"/>
            <a:ext cx="608723" cy="381000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87FD455-194E-A152-8E1A-F66273B8F393}"/>
              </a:ext>
            </a:extLst>
          </p:cNvPr>
          <p:cNvSpPr/>
          <p:nvPr/>
        </p:nvSpPr>
        <p:spPr>
          <a:xfrm>
            <a:off x="12534124" y="7128589"/>
            <a:ext cx="608723" cy="381000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18">
            <a:extLst>
              <a:ext uri="{FF2B5EF4-FFF2-40B4-BE49-F238E27FC236}">
                <a16:creationId xmlns:a16="http://schemas.microsoft.com/office/drawing/2014/main" id="{08867EB0-2444-505B-3DB5-5A6B28EEC77D}"/>
              </a:ext>
            </a:extLst>
          </p:cNvPr>
          <p:cNvSpPr txBox="1"/>
          <p:nvPr/>
        </p:nvSpPr>
        <p:spPr>
          <a:xfrm>
            <a:off x="9791700" y="2327048"/>
            <a:ext cx="4953000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색상 원형에 마우스 오버 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색상에 맞는 이미지 변화 </a:t>
            </a:r>
            <a:endParaRPr lang="en-US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450850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1-3</a:t>
              </a:r>
            </a:p>
          </p:txBody>
        </p:sp>
      </p:grpSp>
      <p:pic>
        <p:nvPicPr>
          <p:cNvPr id="55" name="그림 54" descr="텍스트, 스크린샷, 카메라, 멀티미디어이(가) 표시된 사진&#10;&#10;자동 생성된 설명">
            <a:extLst>
              <a:ext uri="{FF2B5EF4-FFF2-40B4-BE49-F238E27FC236}">
                <a16:creationId xmlns:a16="http://schemas.microsoft.com/office/drawing/2014/main" id="{0D876AD4-F42B-1881-D861-43A799DDA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547" y="2530791"/>
            <a:ext cx="12526907" cy="5965509"/>
          </a:xfrm>
          <a:prstGeom prst="rect">
            <a:avLst/>
          </a:prstGeom>
        </p:spPr>
      </p:pic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2880546" y="2400301"/>
            <a:ext cx="7162800" cy="5965508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4D6F5819-9D96-0A0A-45C5-085CA3634776}"/>
              </a:ext>
            </a:extLst>
          </p:cNvPr>
          <p:cNvSpPr/>
          <p:nvPr/>
        </p:nvSpPr>
        <p:spPr>
          <a:xfrm>
            <a:off x="3352800" y="8011955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E149550D-4AB1-21AB-09A0-48BD97F15592}"/>
              </a:ext>
            </a:extLst>
          </p:cNvPr>
          <p:cNvSpPr/>
          <p:nvPr/>
        </p:nvSpPr>
        <p:spPr>
          <a:xfrm>
            <a:off x="10210800" y="2400300"/>
            <a:ext cx="5029200" cy="5943600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2E4979D3-FF04-558A-7AF0-E7CDC58E513F}"/>
              </a:ext>
            </a:extLst>
          </p:cNvPr>
          <p:cNvSpPr/>
          <p:nvPr/>
        </p:nvSpPr>
        <p:spPr>
          <a:xfrm>
            <a:off x="10668000" y="8010647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0668000" y="2705100"/>
            <a:ext cx="4267200" cy="783909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AE61672B-DE43-2246-3397-576D850B65C0}"/>
              </a:ext>
            </a:extLst>
          </p:cNvPr>
          <p:cNvSpPr/>
          <p:nvPr/>
        </p:nvSpPr>
        <p:spPr>
          <a:xfrm>
            <a:off x="10668000" y="3619500"/>
            <a:ext cx="4267200" cy="522080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61D39626-F6DE-CABB-B74A-9BD9B8413F93}"/>
              </a:ext>
            </a:extLst>
          </p:cNvPr>
          <p:cNvSpPr/>
          <p:nvPr/>
        </p:nvSpPr>
        <p:spPr>
          <a:xfrm>
            <a:off x="10668000" y="4272071"/>
            <a:ext cx="4267200" cy="719029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524622C7-95FE-04FD-D3C0-EC37D276A7E0}"/>
              </a:ext>
            </a:extLst>
          </p:cNvPr>
          <p:cNvSpPr/>
          <p:nvPr/>
        </p:nvSpPr>
        <p:spPr>
          <a:xfrm>
            <a:off x="10668000" y="5067300"/>
            <a:ext cx="4267200" cy="381000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9729CCB4-F3C7-0BC5-87D7-43193F895F0A}"/>
              </a:ext>
            </a:extLst>
          </p:cNvPr>
          <p:cNvSpPr/>
          <p:nvPr/>
        </p:nvSpPr>
        <p:spPr>
          <a:xfrm>
            <a:off x="10668000" y="5578791"/>
            <a:ext cx="4267200" cy="652571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B1E88AF0-B680-1FD5-AD15-227E8BECE4C2}"/>
              </a:ext>
            </a:extLst>
          </p:cNvPr>
          <p:cNvSpPr/>
          <p:nvPr/>
        </p:nvSpPr>
        <p:spPr>
          <a:xfrm>
            <a:off x="10668000" y="6395930"/>
            <a:ext cx="4267200" cy="488004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19ED4CF6-B655-44DE-82AA-27C680300660}"/>
              </a:ext>
            </a:extLst>
          </p:cNvPr>
          <p:cNvSpPr/>
          <p:nvPr/>
        </p:nvSpPr>
        <p:spPr>
          <a:xfrm>
            <a:off x="10668000" y="7017695"/>
            <a:ext cx="4267200" cy="738513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70BCB845-D98D-FA6C-882B-30312B403861}"/>
              </a:ext>
            </a:extLst>
          </p:cNvPr>
          <p:cNvSpPr/>
          <p:nvPr/>
        </p:nvSpPr>
        <p:spPr>
          <a:xfrm>
            <a:off x="15738613" y="2857500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316E0CE9-5463-FB36-9B12-BC2289407654}"/>
              </a:ext>
            </a:extLst>
          </p:cNvPr>
          <p:cNvSpPr/>
          <p:nvPr/>
        </p:nvSpPr>
        <p:spPr>
          <a:xfrm>
            <a:off x="15738613" y="3695700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96C2986E-6A4E-E17C-5C2F-F8EDDDDBD825}"/>
              </a:ext>
            </a:extLst>
          </p:cNvPr>
          <p:cNvSpPr/>
          <p:nvPr/>
        </p:nvSpPr>
        <p:spPr>
          <a:xfrm>
            <a:off x="15738613" y="4457700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EE733D2D-6F64-FB7D-AB0B-0E6BE86D81C2}"/>
              </a:ext>
            </a:extLst>
          </p:cNvPr>
          <p:cNvSpPr/>
          <p:nvPr/>
        </p:nvSpPr>
        <p:spPr>
          <a:xfrm>
            <a:off x="15738613" y="5089151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0A744C05-858F-A746-1AC5-A8A94FB9727B}"/>
              </a:ext>
            </a:extLst>
          </p:cNvPr>
          <p:cNvSpPr/>
          <p:nvPr/>
        </p:nvSpPr>
        <p:spPr>
          <a:xfrm>
            <a:off x="15738613" y="5698751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796ED7C-EA6F-AE42-1EFE-CEF6CBEE74F7}"/>
              </a:ext>
            </a:extLst>
          </p:cNvPr>
          <p:cNvSpPr/>
          <p:nvPr/>
        </p:nvSpPr>
        <p:spPr>
          <a:xfrm>
            <a:off x="15738613" y="6438900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03FDE4D7-9ABE-D4EF-4D07-8009E5D1799B}"/>
              </a:ext>
            </a:extLst>
          </p:cNvPr>
          <p:cNvSpPr/>
          <p:nvPr/>
        </p:nvSpPr>
        <p:spPr>
          <a:xfrm>
            <a:off x="15738613" y="7222751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ED2736A3-6069-C018-8902-68F5307DA496}"/>
              </a:ext>
            </a:extLst>
          </p:cNvPr>
          <p:cNvSpPr/>
          <p:nvPr/>
        </p:nvSpPr>
        <p:spPr>
          <a:xfrm>
            <a:off x="2575745" y="2160746"/>
            <a:ext cx="12831707" cy="6411754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47C810AB-305C-88E0-1C0D-84C38FA6426B}"/>
              </a:ext>
            </a:extLst>
          </p:cNvPr>
          <p:cNvSpPr/>
          <p:nvPr/>
        </p:nvSpPr>
        <p:spPr>
          <a:xfrm>
            <a:off x="937446" y="3331579"/>
            <a:ext cx="1196154" cy="72327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AE60B-2F03-9395-715C-5A0DCE6A1A36}"/>
              </a:ext>
            </a:extLst>
          </p:cNvPr>
          <p:cNvSpPr/>
          <p:nvPr/>
        </p:nvSpPr>
        <p:spPr>
          <a:xfrm>
            <a:off x="3695342" y="8866345"/>
            <a:ext cx="4534258" cy="11539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화면을 크게 좌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우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flex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 분리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좌측은 이미지 슬라이드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(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swiper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라이브러리 사용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)</a:t>
            </a:r>
          </a:p>
          <a:p>
            <a:pPr marL="285750" lvl="0" indent="-285750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우측은 상품의 정보들과 구매관련 내용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57AE60B-2F03-9395-715C-5A0DCE6A1A36}"/>
              </a:ext>
            </a:extLst>
          </p:cNvPr>
          <p:cNvSpPr/>
          <p:nvPr/>
        </p:nvSpPr>
        <p:spPr>
          <a:xfrm>
            <a:off x="11049000" y="8985517"/>
            <a:ext cx="4534258" cy="8823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주요 내용 마다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으로 분리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으로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을 감싸는 형태 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488821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1-3</a:t>
              </a:r>
            </a:p>
          </p:txBody>
        </p:sp>
      </p:grpSp>
      <p:sp>
        <p:nvSpPr>
          <p:cNvPr id="60" name="TextBox 18">
            <a:extLst>
              <a:ext uri="{FF2B5EF4-FFF2-40B4-BE49-F238E27FC236}">
                <a16:creationId xmlns:a16="http://schemas.microsoft.com/office/drawing/2014/main" id="{8787A9A0-1BB5-43AF-C19A-71004BA72144}"/>
              </a:ext>
            </a:extLst>
          </p:cNvPr>
          <p:cNvSpPr txBox="1"/>
          <p:nvPr/>
        </p:nvSpPr>
        <p:spPr>
          <a:xfrm>
            <a:off x="9906000" y="2781300"/>
            <a:ext cx="4953000" cy="695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색상 원형 클릭 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선택한 색상 강조되며 색상이름 표시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좌측 슬라이드 이미지 색상 변화 </a:t>
            </a:r>
            <a:endParaRPr lang="en-US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3" name="그림 2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F92C8F80-DF4D-1E22-AC6A-203F4AF89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962" y="2763196"/>
            <a:ext cx="5409137" cy="628157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305AC67-6F3E-3299-CB8C-4A9F20827AF6}"/>
              </a:ext>
            </a:extLst>
          </p:cNvPr>
          <p:cNvSpPr/>
          <p:nvPr/>
        </p:nvSpPr>
        <p:spPr>
          <a:xfrm>
            <a:off x="2378161" y="5691975"/>
            <a:ext cx="552667" cy="367417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FBB3B69-E9F1-8F3A-B8EC-90D0AF154C9A}"/>
              </a:ext>
            </a:extLst>
          </p:cNvPr>
          <p:cNvSpPr/>
          <p:nvPr/>
        </p:nvSpPr>
        <p:spPr>
          <a:xfrm>
            <a:off x="6664629" y="5615775"/>
            <a:ext cx="1046470" cy="685800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17F1F02-A1E5-24DF-9C5F-849125D0E701}"/>
              </a:ext>
            </a:extLst>
          </p:cNvPr>
          <p:cNvSpPr/>
          <p:nvPr/>
        </p:nvSpPr>
        <p:spPr>
          <a:xfrm>
            <a:off x="7980611" y="5691545"/>
            <a:ext cx="417550" cy="351504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ul</a:t>
            </a:r>
            <a:endParaRPr lang="ko-KR" altLang="en-US" sz="1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38C59CA-7717-1B43-E02F-1AEDADF4BD01}"/>
              </a:ext>
            </a:extLst>
          </p:cNvPr>
          <p:cNvSpPr/>
          <p:nvPr/>
        </p:nvSpPr>
        <p:spPr>
          <a:xfrm>
            <a:off x="2170413" y="5484909"/>
            <a:ext cx="5637216" cy="969066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A0C4D97-6237-7C7F-6310-52B7052ED481}"/>
              </a:ext>
            </a:extLst>
          </p:cNvPr>
          <p:cNvSpPr/>
          <p:nvPr/>
        </p:nvSpPr>
        <p:spPr>
          <a:xfrm>
            <a:off x="1143000" y="5507074"/>
            <a:ext cx="815154" cy="511357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9766006-847A-D5F0-77D4-4E89432EF204}"/>
              </a:ext>
            </a:extLst>
          </p:cNvPr>
          <p:cNvSpPr/>
          <p:nvPr/>
        </p:nvSpPr>
        <p:spPr>
          <a:xfrm>
            <a:off x="6828334" y="5732684"/>
            <a:ext cx="338737" cy="442450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59EFC03-A547-873D-D0AD-538528CC3184}"/>
              </a:ext>
            </a:extLst>
          </p:cNvPr>
          <p:cNvSpPr/>
          <p:nvPr/>
        </p:nvSpPr>
        <p:spPr>
          <a:xfrm>
            <a:off x="7984889" y="6181366"/>
            <a:ext cx="1046470" cy="19640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li, a, 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EBDC869-BD71-0D20-3EA3-14DCED7CCC05}"/>
              </a:ext>
            </a:extLst>
          </p:cNvPr>
          <p:cNvSpPr/>
          <p:nvPr/>
        </p:nvSpPr>
        <p:spPr>
          <a:xfrm>
            <a:off x="7226834" y="5731801"/>
            <a:ext cx="338737" cy="442450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D935082-4FE7-EDB7-41AC-28EE348352BB}"/>
              </a:ext>
            </a:extLst>
          </p:cNvPr>
          <p:cNvSpPr/>
          <p:nvPr/>
        </p:nvSpPr>
        <p:spPr>
          <a:xfrm>
            <a:off x="3052272" y="5707888"/>
            <a:ext cx="417550" cy="351504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p</a:t>
            </a:r>
            <a:endParaRPr lang="ko-KR" altLang="en-US" sz="1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pic>
        <p:nvPicPr>
          <p:cNvPr id="20" name="그림 19" descr="스크린샷, 텍스트, 카메라, 멀티미디어이(가) 표시된 사진&#10;&#10;자동 생성된 설명">
            <a:extLst>
              <a:ext uri="{FF2B5EF4-FFF2-40B4-BE49-F238E27FC236}">
                <a16:creationId xmlns:a16="http://schemas.microsoft.com/office/drawing/2014/main" id="{3D5BCE01-AEFA-E65F-4A24-EA69B7ED7A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841" y="4548975"/>
            <a:ext cx="6492031" cy="2181582"/>
          </a:xfrm>
          <a:prstGeom prst="rect">
            <a:avLst/>
          </a:prstGeom>
        </p:spPr>
      </p:pic>
      <p:pic>
        <p:nvPicPr>
          <p:cNvPr id="22" name="그림 2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6FA58C21-91C7-A519-99A2-70EC40F25B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454" y="6834975"/>
            <a:ext cx="6492031" cy="2143440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C847943-63B8-299B-B76E-FE87B4C98B53}"/>
              </a:ext>
            </a:extLst>
          </p:cNvPr>
          <p:cNvSpPr/>
          <p:nvPr/>
        </p:nvSpPr>
        <p:spPr>
          <a:xfrm>
            <a:off x="15650753" y="5259866"/>
            <a:ext cx="808447" cy="424699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0A14BC8-4417-02FD-9A46-1D57446F6CCB}"/>
              </a:ext>
            </a:extLst>
          </p:cNvPr>
          <p:cNvSpPr/>
          <p:nvPr/>
        </p:nvSpPr>
        <p:spPr>
          <a:xfrm>
            <a:off x="15650753" y="7545866"/>
            <a:ext cx="808447" cy="424699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612EAA9-1C1C-7745-2809-56A44E71BF8C}"/>
              </a:ext>
            </a:extLst>
          </p:cNvPr>
          <p:cNvSpPr/>
          <p:nvPr/>
        </p:nvSpPr>
        <p:spPr>
          <a:xfrm>
            <a:off x="9889841" y="4636510"/>
            <a:ext cx="2606959" cy="2114855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89631E9-3D52-A080-9DD7-201633E85006}"/>
              </a:ext>
            </a:extLst>
          </p:cNvPr>
          <p:cNvSpPr/>
          <p:nvPr/>
        </p:nvSpPr>
        <p:spPr>
          <a:xfrm>
            <a:off x="9906000" y="6846310"/>
            <a:ext cx="2606959" cy="2114855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959112F-CBA7-EAE2-66FC-AB0C44F93CF2}"/>
              </a:ext>
            </a:extLst>
          </p:cNvPr>
          <p:cNvSpPr/>
          <p:nvPr/>
        </p:nvSpPr>
        <p:spPr>
          <a:xfrm>
            <a:off x="6858000" y="5753100"/>
            <a:ext cx="272305" cy="265331"/>
          </a:xfrm>
          <a:prstGeom prst="roundRect">
            <a:avLst/>
          </a:prstGeom>
          <a:noFill/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30476BA-3D1A-A39C-DCBB-3D234989A68D}"/>
              </a:ext>
            </a:extLst>
          </p:cNvPr>
          <p:cNvSpPr/>
          <p:nvPr/>
        </p:nvSpPr>
        <p:spPr>
          <a:xfrm>
            <a:off x="6920724" y="5785542"/>
            <a:ext cx="165876" cy="196158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7E59D43-B515-6A9C-CD26-506B921A3310}"/>
              </a:ext>
            </a:extLst>
          </p:cNvPr>
          <p:cNvSpPr/>
          <p:nvPr/>
        </p:nvSpPr>
        <p:spPr>
          <a:xfrm>
            <a:off x="7259582" y="5787917"/>
            <a:ext cx="165876" cy="196158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4B5A195-42F9-7798-52F2-19F52A49A158}"/>
              </a:ext>
            </a:extLst>
          </p:cNvPr>
          <p:cNvSpPr/>
          <p:nvPr/>
        </p:nvSpPr>
        <p:spPr>
          <a:xfrm>
            <a:off x="8279356" y="6453975"/>
            <a:ext cx="864644" cy="13732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span, span</a:t>
            </a:r>
            <a:endParaRPr lang="ko-KR" altLang="en-US" sz="8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9C18E7F-B779-1E15-0897-9C13B5982D23}"/>
              </a:ext>
            </a:extLst>
          </p:cNvPr>
          <p:cNvSpPr/>
          <p:nvPr/>
        </p:nvSpPr>
        <p:spPr>
          <a:xfrm>
            <a:off x="8179512" y="6431797"/>
            <a:ext cx="1064331" cy="196409"/>
          </a:xfrm>
          <a:prstGeom prst="roundRect">
            <a:avLst/>
          </a:prstGeom>
          <a:solidFill>
            <a:srgbClr val="5271FF">
              <a:alpha val="1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4784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50ACC02-029F-D8CC-2791-002EDFCD536D}"/>
              </a:ext>
            </a:extLst>
          </p:cNvPr>
          <p:cNvGrpSpPr/>
          <p:nvPr/>
        </p:nvGrpSpPr>
        <p:grpSpPr>
          <a:xfrm>
            <a:off x="2301962" y="2188164"/>
            <a:ext cx="5409137" cy="6281579"/>
            <a:chOff x="2301962" y="2763196"/>
            <a:chExt cx="5409137" cy="6281579"/>
          </a:xfrm>
        </p:grpSpPr>
        <p:pic>
          <p:nvPicPr>
            <p:cNvPr id="3" name="그림 2" descr="텍스트, 스크린샷, 소프트웨어, 폰트이(가) 표시된 사진&#10;&#10;자동 생성된 설명">
              <a:extLst>
                <a:ext uri="{FF2B5EF4-FFF2-40B4-BE49-F238E27FC236}">
                  <a16:creationId xmlns:a16="http://schemas.microsoft.com/office/drawing/2014/main" id="{F92C8F80-DF4D-1E22-AC6A-203F4AF89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1962" y="2763196"/>
              <a:ext cx="5409137" cy="6281579"/>
            </a:xfrm>
            <a:prstGeom prst="rect">
              <a:avLst/>
            </a:prstGeom>
          </p:spPr>
        </p:pic>
        <p:pic>
          <p:nvPicPr>
            <p:cNvPr id="4" name="그림 3" descr="텍스트, 스크린샷, 폰트, 화이트이(가) 표시된 사진&#10;&#10;자동 생성된 설명">
              <a:extLst>
                <a:ext uri="{FF2B5EF4-FFF2-40B4-BE49-F238E27FC236}">
                  <a16:creationId xmlns:a16="http://schemas.microsoft.com/office/drawing/2014/main" id="{59E73316-94A9-806B-1F7D-83EB27DD8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4600" y="7088602"/>
              <a:ext cx="5029675" cy="798098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1-3</a:t>
              </a:r>
            </a:p>
          </p:txBody>
        </p:sp>
      </p:grpSp>
      <p:sp>
        <p:nvSpPr>
          <p:cNvPr id="60" name="TextBox 18">
            <a:extLst>
              <a:ext uri="{FF2B5EF4-FFF2-40B4-BE49-F238E27FC236}">
                <a16:creationId xmlns:a16="http://schemas.microsoft.com/office/drawing/2014/main" id="{8787A9A0-1BB5-43AF-C19A-71004BA72144}"/>
              </a:ext>
            </a:extLst>
          </p:cNvPr>
          <p:cNvSpPr txBox="1"/>
          <p:nvPr/>
        </p:nvSpPr>
        <p:spPr>
          <a:xfrm>
            <a:off x="2514600" y="8680326"/>
            <a:ext cx="4977594" cy="695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“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제품을 선택하세요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＂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클릭 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 옵션 박스 시각화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제품선택시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서브메뉴 박스 생성</a:t>
            </a:r>
            <a:endParaRPr lang="en-US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305AC67-6F3E-3299-CB8C-4A9F20827AF6}"/>
              </a:ext>
            </a:extLst>
          </p:cNvPr>
          <p:cNvSpPr/>
          <p:nvPr/>
        </p:nvSpPr>
        <p:spPr>
          <a:xfrm>
            <a:off x="2462520" y="6016268"/>
            <a:ext cx="5029675" cy="1379265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FBB3B69-E9F1-8F3A-B8EC-90D0AF154C9A}"/>
              </a:ext>
            </a:extLst>
          </p:cNvPr>
          <p:cNvSpPr/>
          <p:nvPr/>
        </p:nvSpPr>
        <p:spPr>
          <a:xfrm>
            <a:off x="2462520" y="5740964"/>
            <a:ext cx="737880" cy="351504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38C59CA-7717-1B43-E02F-1AEDADF4BD01}"/>
              </a:ext>
            </a:extLst>
          </p:cNvPr>
          <p:cNvSpPr/>
          <p:nvPr/>
        </p:nvSpPr>
        <p:spPr>
          <a:xfrm>
            <a:off x="2346336" y="5559068"/>
            <a:ext cx="5272536" cy="198120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A0C4D97-6237-7C7F-6310-52B7052ED481}"/>
              </a:ext>
            </a:extLst>
          </p:cNvPr>
          <p:cNvSpPr/>
          <p:nvPr/>
        </p:nvSpPr>
        <p:spPr>
          <a:xfrm>
            <a:off x="5334000" y="4927390"/>
            <a:ext cx="738954" cy="43222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59EFC03-A547-873D-D0AD-538528CC3184}"/>
              </a:ext>
            </a:extLst>
          </p:cNvPr>
          <p:cNvSpPr/>
          <p:nvPr/>
        </p:nvSpPr>
        <p:spPr>
          <a:xfrm>
            <a:off x="7696200" y="6694585"/>
            <a:ext cx="1046470" cy="19640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li, a, 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EBDC869-BD71-0D20-3EA3-14DCED7CCC05}"/>
              </a:ext>
            </a:extLst>
          </p:cNvPr>
          <p:cNvSpPr/>
          <p:nvPr/>
        </p:nvSpPr>
        <p:spPr>
          <a:xfrm>
            <a:off x="2590799" y="6564418"/>
            <a:ext cx="4800601" cy="329992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D935082-4FE7-EDB7-41AC-28EE348352BB}"/>
              </a:ext>
            </a:extLst>
          </p:cNvPr>
          <p:cNvSpPr/>
          <p:nvPr/>
        </p:nvSpPr>
        <p:spPr>
          <a:xfrm>
            <a:off x="1756493" y="6350564"/>
            <a:ext cx="556897" cy="351504"/>
          </a:xfrm>
          <a:prstGeom prst="roundRect">
            <a:avLst/>
          </a:prstGeom>
          <a:solidFill>
            <a:srgbClr val="F1F1F1"/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3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9368365-6F5C-773A-E579-227D81B12DD7}"/>
              </a:ext>
            </a:extLst>
          </p:cNvPr>
          <p:cNvSpPr/>
          <p:nvPr/>
        </p:nvSpPr>
        <p:spPr>
          <a:xfrm>
            <a:off x="2590799" y="6981676"/>
            <a:ext cx="4800601" cy="329992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C4FF68B-A236-3EBD-3619-490928BF8C5B}"/>
              </a:ext>
            </a:extLst>
          </p:cNvPr>
          <p:cNvSpPr/>
          <p:nvPr/>
        </p:nvSpPr>
        <p:spPr>
          <a:xfrm>
            <a:off x="2590800" y="6143476"/>
            <a:ext cx="4800601" cy="329992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2DA8631-6B3B-415C-49BA-5573B4195F3E}"/>
              </a:ext>
            </a:extLst>
          </p:cNvPr>
          <p:cNvSpPr/>
          <p:nvPr/>
        </p:nvSpPr>
        <p:spPr>
          <a:xfrm>
            <a:off x="7696201" y="7115259"/>
            <a:ext cx="1046470" cy="19640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li, a, 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33CA5D3-55C1-1B9B-01F5-89E1924FEBB3}"/>
              </a:ext>
            </a:extLst>
          </p:cNvPr>
          <p:cNvSpPr/>
          <p:nvPr/>
        </p:nvSpPr>
        <p:spPr>
          <a:xfrm>
            <a:off x="7696201" y="6277059"/>
            <a:ext cx="1046470" cy="19640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a, 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BDE46C0-E009-A776-5AE1-C2EE1AA3FC49}"/>
              </a:ext>
            </a:extLst>
          </p:cNvPr>
          <p:cNvSpPr/>
          <p:nvPr/>
        </p:nvSpPr>
        <p:spPr>
          <a:xfrm>
            <a:off x="1752599" y="5743876"/>
            <a:ext cx="556897" cy="351504"/>
          </a:xfrm>
          <a:prstGeom prst="roundRect">
            <a:avLst/>
          </a:prstGeom>
          <a:solidFill>
            <a:srgbClr val="F1F1F1"/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p</a:t>
            </a:r>
            <a:endParaRPr lang="ko-KR" altLang="en-US" sz="13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EC6CEF8-9632-7EFD-DBE7-856EA30F0EA8}"/>
              </a:ext>
            </a:extLst>
          </p:cNvPr>
          <p:cNvSpPr/>
          <p:nvPr/>
        </p:nvSpPr>
        <p:spPr>
          <a:xfrm>
            <a:off x="2667000" y="6219676"/>
            <a:ext cx="1180136" cy="200007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림 3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B533DC53-027A-DDDD-729F-4A392661FB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737" y="2468559"/>
            <a:ext cx="6077798" cy="548716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4A53B2D-1766-E429-7350-08807B8DC78D}"/>
              </a:ext>
            </a:extLst>
          </p:cNvPr>
          <p:cNvSpPr/>
          <p:nvPr/>
        </p:nvSpPr>
        <p:spPr>
          <a:xfrm>
            <a:off x="2629864" y="6629410"/>
            <a:ext cx="1484936" cy="207531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907C77B-007A-BE98-FC72-B9A2FC187AB7}"/>
              </a:ext>
            </a:extLst>
          </p:cNvPr>
          <p:cNvSpPr/>
          <p:nvPr/>
        </p:nvSpPr>
        <p:spPr>
          <a:xfrm>
            <a:off x="2629864" y="7012518"/>
            <a:ext cx="1484936" cy="203089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28F3C495-31CF-5129-83FC-506BE4EE2C2D}"/>
              </a:ext>
            </a:extLst>
          </p:cNvPr>
          <p:cNvSpPr/>
          <p:nvPr/>
        </p:nvSpPr>
        <p:spPr>
          <a:xfrm>
            <a:off x="15392400" y="3824064"/>
            <a:ext cx="228600" cy="228601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5C42CEE-8518-34CA-3A87-6F80BEC10FA9}"/>
              </a:ext>
            </a:extLst>
          </p:cNvPr>
          <p:cNvSpPr/>
          <p:nvPr/>
        </p:nvSpPr>
        <p:spPr>
          <a:xfrm>
            <a:off x="10591800" y="6389327"/>
            <a:ext cx="381000" cy="272927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E258995-03F9-86CA-19D3-7A0A0140C982}"/>
              </a:ext>
            </a:extLst>
          </p:cNvPr>
          <p:cNvSpPr/>
          <p:nvPr/>
        </p:nvSpPr>
        <p:spPr>
          <a:xfrm>
            <a:off x="10134600" y="6386632"/>
            <a:ext cx="381000" cy="272927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8A42AF8-94DE-EFEE-9F59-CBB19023F908}"/>
              </a:ext>
            </a:extLst>
          </p:cNvPr>
          <p:cNvSpPr/>
          <p:nvPr/>
        </p:nvSpPr>
        <p:spPr>
          <a:xfrm>
            <a:off x="11049000" y="6386632"/>
            <a:ext cx="381000" cy="272927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FC96D65-1CAA-7C15-A02F-3950BD0475C8}"/>
              </a:ext>
            </a:extLst>
          </p:cNvPr>
          <p:cNvSpPr/>
          <p:nvPr/>
        </p:nvSpPr>
        <p:spPr>
          <a:xfrm>
            <a:off x="10591800" y="3840159"/>
            <a:ext cx="230686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p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2FA3B9A-FED3-950F-4FFC-EF9BEC4552AE}"/>
              </a:ext>
            </a:extLst>
          </p:cNvPr>
          <p:cNvSpPr/>
          <p:nvPr/>
        </p:nvSpPr>
        <p:spPr>
          <a:xfrm>
            <a:off x="9302767" y="3793122"/>
            <a:ext cx="445971" cy="1955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4ACEEE0F-3025-39E4-14FF-5A06B62B0A8D}"/>
              </a:ext>
            </a:extLst>
          </p:cNvPr>
          <p:cNvSpPr/>
          <p:nvPr/>
        </p:nvSpPr>
        <p:spPr>
          <a:xfrm>
            <a:off x="10134601" y="3789463"/>
            <a:ext cx="380999" cy="307528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2AF8A99F-B80A-9FAC-C46C-B677F7BBF157}"/>
              </a:ext>
            </a:extLst>
          </p:cNvPr>
          <p:cNvSpPr/>
          <p:nvPr/>
        </p:nvSpPr>
        <p:spPr>
          <a:xfrm>
            <a:off x="15316200" y="3789463"/>
            <a:ext cx="380999" cy="307528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5C4E4913-3D6D-408A-9888-5E52B6D89374}"/>
              </a:ext>
            </a:extLst>
          </p:cNvPr>
          <p:cNvSpPr/>
          <p:nvPr/>
        </p:nvSpPr>
        <p:spPr>
          <a:xfrm>
            <a:off x="15392399" y="5538637"/>
            <a:ext cx="228600" cy="228601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25DA9476-57BA-28F0-BE04-0D0CF9C273CC}"/>
              </a:ext>
            </a:extLst>
          </p:cNvPr>
          <p:cNvSpPr/>
          <p:nvPr/>
        </p:nvSpPr>
        <p:spPr>
          <a:xfrm>
            <a:off x="15008271" y="3846617"/>
            <a:ext cx="230686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B2F0CA8-9358-8ECA-A077-CB6F13C270A1}"/>
              </a:ext>
            </a:extLst>
          </p:cNvPr>
          <p:cNvSpPr/>
          <p:nvPr/>
        </p:nvSpPr>
        <p:spPr>
          <a:xfrm>
            <a:off x="9982201" y="3747865"/>
            <a:ext cx="5867400" cy="381000"/>
          </a:xfrm>
          <a:prstGeom prst="roundRect">
            <a:avLst/>
          </a:prstGeom>
          <a:noFill/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FE6D2393-4D86-CD65-2C58-F2914B2EBF16}"/>
              </a:ext>
            </a:extLst>
          </p:cNvPr>
          <p:cNvSpPr/>
          <p:nvPr/>
        </p:nvSpPr>
        <p:spPr>
          <a:xfrm>
            <a:off x="10134601" y="4221159"/>
            <a:ext cx="304800" cy="307528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F9B049C1-512E-79A3-E8B4-8B1DD2F96130}"/>
              </a:ext>
            </a:extLst>
          </p:cNvPr>
          <p:cNvSpPr/>
          <p:nvPr/>
        </p:nvSpPr>
        <p:spPr>
          <a:xfrm>
            <a:off x="10515600" y="4221159"/>
            <a:ext cx="1219200" cy="307528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8305D466-2979-A395-5B9E-BA340530A75E}"/>
              </a:ext>
            </a:extLst>
          </p:cNvPr>
          <p:cNvSpPr/>
          <p:nvPr/>
        </p:nvSpPr>
        <p:spPr>
          <a:xfrm>
            <a:off x="9982201" y="4178215"/>
            <a:ext cx="5867400" cy="381000"/>
          </a:xfrm>
          <a:prstGeom prst="roundRect">
            <a:avLst/>
          </a:prstGeom>
          <a:noFill/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95500D73-9292-068C-7496-85F7FA6F5769}"/>
              </a:ext>
            </a:extLst>
          </p:cNvPr>
          <p:cNvSpPr/>
          <p:nvPr/>
        </p:nvSpPr>
        <p:spPr>
          <a:xfrm>
            <a:off x="11757260" y="4596977"/>
            <a:ext cx="58714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A6D7A2C6-CDA1-DB57-D1FB-E1D8CE56AB05}"/>
              </a:ext>
            </a:extLst>
          </p:cNvPr>
          <p:cNvSpPr/>
          <p:nvPr/>
        </p:nvSpPr>
        <p:spPr>
          <a:xfrm>
            <a:off x="10134600" y="4602159"/>
            <a:ext cx="144780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span, span, 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3A71BFB6-4376-4E30-89DE-384C8F9BDF72}"/>
              </a:ext>
            </a:extLst>
          </p:cNvPr>
          <p:cNvSpPr/>
          <p:nvPr/>
        </p:nvSpPr>
        <p:spPr>
          <a:xfrm>
            <a:off x="9296400" y="4223285"/>
            <a:ext cx="445971" cy="1955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86ACC448-3B1A-CBF0-BEC7-7BF290B72B93}"/>
              </a:ext>
            </a:extLst>
          </p:cNvPr>
          <p:cNvSpPr/>
          <p:nvPr/>
        </p:nvSpPr>
        <p:spPr>
          <a:xfrm>
            <a:off x="10255046" y="6330615"/>
            <a:ext cx="304800" cy="384960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2A3941DD-1E8E-2261-A465-A0FC9DE00BCD}"/>
              </a:ext>
            </a:extLst>
          </p:cNvPr>
          <p:cNvSpPr/>
          <p:nvPr/>
        </p:nvSpPr>
        <p:spPr>
          <a:xfrm>
            <a:off x="10629900" y="6330615"/>
            <a:ext cx="304800" cy="384960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309A025C-4F18-1D7C-E620-D82EF5D2A9F7}"/>
              </a:ext>
            </a:extLst>
          </p:cNvPr>
          <p:cNvSpPr/>
          <p:nvPr/>
        </p:nvSpPr>
        <p:spPr>
          <a:xfrm>
            <a:off x="11004863" y="6330615"/>
            <a:ext cx="304800" cy="384960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7E7E212D-08CC-046C-2AD0-CC02F2129866}"/>
              </a:ext>
            </a:extLst>
          </p:cNvPr>
          <p:cNvSpPr/>
          <p:nvPr/>
        </p:nvSpPr>
        <p:spPr>
          <a:xfrm>
            <a:off x="10134600" y="6278559"/>
            <a:ext cx="1371600" cy="506363"/>
          </a:xfrm>
          <a:prstGeom prst="roundRect">
            <a:avLst/>
          </a:prstGeom>
          <a:noFill/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CD644764-8D3D-3FCD-8EB1-433B752A2483}"/>
              </a:ext>
            </a:extLst>
          </p:cNvPr>
          <p:cNvSpPr/>
          <p:nvPr/>
        </p:nvSpPr>
        <p:spPr>
          <a:xfrm>
            <a:off x="9302766" y="6464027"/>
            <a:ext cx="445971" cy="1955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CE4ED89D-A571-5641-C61E-5865099183FC}"/>
              </a:ext>
            </a:extLst>
          </p:cNvPr>
          <p:cNvSpPr/>
          <p:nvPr/>
        </p:nvSpPr>
        <p:spPr>
          <a:xfrm>
            <a:off x="14478000" y="6278559"/>
            <a:ext cx="1371600" cy="506363"/>
          </a:xfrm>
          <a:prstGeom prst="roundRect">
            <a:avLst/>
          </a:prstGeom>
          <a:noFill/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FEDFC66A-C944-F2F4-7A0D-129B9E55B8AC}"/>
              </a:ext>
            </a:extLst>
          </p:cNvPr>
          <p:cNvSpPr/>
          <p:nvPr/>
        </p:nvSpPr>
        <p:spPr>
          <a:xfrm>
            <a:off x="13894414" y="6289775"/>
            <a:ext cx="445971" cy="1955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8C625FFB-92D8-8E4C-DFC4-6E33664C5D79}"/>
              </a:ext>
            </a:extLst>
          </p:cNvPr>
          <p:cNvSpPr/>
          <p:nvPr/>
        </p:nvSpPr>
        <p:spPr>
          <a:xfrm>
            <a:off x="10039135" y="6169105"/>
            <a:ext cx="5867400" cy="768218"/>
          </a:xfrm>
          <a:prstGeom prst="roundRect">
            <a:avLst/>
          </a:prstGeom>
          <a:noFill/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8832F453-92AB-F586-5FC5-B3FB38570F3B}"/>
              </a:ext>
            </a:extLst>
          </p:cNvPr>
          <p:cNvSpPr/>
          <p:nvPr/>
        </p:nvSpPr>
        <p:spPr>
          <a:xfrm>
            <a:off x="11582400" y="6278559"/>
            <a:ext cx="445971" cy="1955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3618C2D3-BF0A-48B0-4CDA-7C779EA50F35}"/>
              </a:ext>
            </a:extLst>
          </p:cNvPr>
          <p:cNvSpPr/>
          <p:nvPr/>
        </p:nvSpPr>
        <p:spPr>
          <a:xfrm>
            <a:off x="9925682" y="5322527"/>
            <a:ext cx="6015982" cy="1794234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70667BD2-D41A-3C78-CB33-CC7EF3911A38}"/>
              </a:ext>
            </a:extLst>
          </p:cNvPr>
          <p:cNvSpPr/>
          <p:nvPr/>
        </p:nvSpPr>
        <p:spPr>
          <a:xfrm>
            <a:off x="9912768" y="3459159"/>
            <a:ext cx="6028894" cy="1794234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5EB139D2-52B6-BCFA-5FC4-29E5400EB9D1}"/>
              </a:ext>
            </a:extLst>
          </p:cNvPr>
          <p:cNvSpPr/>
          <p:nvPr/>
        </p:nvSpPr>
        <p:spPr>
          <a:xfrm>
            <a:off x="16117988" y="3594351"/>
            <a:ext cx="556897" cy="351504"/>
          </a:xfrm>
          <a:prstGeom prst="roundRect">
            <a:avLst/>
          </a:prstGeom>
          <a:solidFill>
            <a:srgbClr val="F1F1F1"/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3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F19664C7-A2BA-B352-7FFE-6B1CF63C7B76}"/>
              </a:ext>
            </a:extLst>
          </p:cNvPr>
          <p:cNvSpPr/>
          <p:nvPr/>
        </p:nvSpPr>
        <p:spPr>
          <a:xfrm>
            <a:off x="16130903" y="5469855"/>
            <a:ext cx="556897" cy="351504"/>
          </a:xfrm>
          <a:prstGeom prst="roundRect">
            <a:avLst/>
          </a:prstGeom>
          <a:solidFill>
            <a:srgbClr val="F1F1F1"/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3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FFDC13-AFD3-CEAA-9E40-6B67E3BB8479}"/>
              </a:ext>
            </a:extLst>
          </p:cNvPr>
          <p:cNvSpPr/>
          <p:nvPr/>
        </p:nvSpPr>
        <p:spPr>
          <a:xfrm>
            <a:off x="9835103" y="2468559"/>
            <a:ext cx="6195055" cy="4741441"/>
          </a:xfrm>
          <a:prstGeom prst="rect">
            <a:avLst/>
          </a:prstGeom>
          <a:noFill/>
          <a:ln>
            <a:solidFill>
              <a:srgbClr val="FAC09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9FC399B1-109A-A72F-EFAD-90C12B9DDFAC}"/>
              </a:ext>
            </a:extLst>
          </p:cNvPr>
          <p:cNvSpPr/>
          <p:nvPr/>
        </p:nvSpPr>
        <p:spPr>
          <a:xfrm>
            <a:off x="13601431" y="1943100"/>
            <a:ext cx="738954" cy="43222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82" name="TextBox 18">
            <a:extLst>
              <a:ext uri="{FF2B5EF4-FFF2-40B4-BE49-F238E27FC236}">
                <a16:creationId xmlns:a16="http://schemas.microsoft.com/office/drawing/2014/main" id="{F2003421-DB08-8FD0-8054-8B53939AC874}"/>
              </a:ext>
            </a:extLst>
          </p:cNvPr>
          <p:cNvSpPr txBox="1"/>
          <p:nvPr/>
        </p:nvSpPr>
        <p:spPr>
          <a:xfrm>
            <a:off x="9912366" y="8343900"/>
            <a:ext cx="6073672" cy="1079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x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클릭 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 옵션 박스 삭제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“-”,”+” button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과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input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으로 상품 수량 변경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선택한 상품과 수량에 따라 총 상품금액</a:t>
            </a:r>
            <a:endParaRPr lang="en-US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E9104DB0-5B4A-91AE-E2D5-5607312843F1}"/>
              </a:ext>
            </a:extLst>
          </p:cNvPr>
          <p:cNvSpPr/>
          <p:nvPr/>
        </p:nvSpPr>
        <p:spPr>
          <a:xfrm>
            <a:off x="9982199" y="7545277"/>
            <a:ext cx="840287" cy="238624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C7899632-95CC-F3F6-A218-E102E5DC140B}"/>
              </a:ext>
            </a:extLst>
          </p:cNvPr>
          <p:cNvSpPr/>
          <p:nvPr/>
        </p:nvSpPr>
        <p:spPr>
          <a:xfrm>
            <a:off x="10934700" y="7585692"/>
            <a:ext cx="243880" cy="1918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p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8F216FF5-965F-A78C-E1F4-60C902F2D1C6}"/>
              </a:ext>
            </a:extLst>
          </p:cNvPr>
          <p:cNvSpPr/>
          <p:nvPr/>
        </p:nvSpPr>
        <p:spPr>
          <a:xfrm>
            <a:off x="14767105" y="7545277"/>
            <a:ext cx="1078041" cy="238624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7966F1C5-69C1-EF28-D9C5-F0CAFE7C5772}"/>
              </a:ext>
            </a:extLst>
          </p:cNvPr>
          <p:cNvSpPr/>
          <p:nvPr/>
        </p:nvSpPr>
        <p:spPr>
          <a:xfrm>
            <a:off x="14411011" y="7611867"/>
            <a:ext cx="243880" cy="1918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p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858BE91E-DDC8-E231-DDAB-92132D04355A}"/>
              </a:ext>
            </a:extLst>
          </p:cNvPr>
          <p:cNvSpPr/>
          <p:nvPr/>
        </p:nvSpPr>
        <p:spPr>
          <a:xfrm>
            <a:off x="9912366" y="7359451"/>
            <a:ext cx="6073672" cy="596274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32FA735E-5329-682E-6F0A-4E10ECFDB303}"/>
              </a:ext>
            </a:extLst>
          </p:cNvPr>
          <p:cNvSpPr/>
          <p:nvPr/>
        </p:nvSpPr>
        <p:spPr>
          <a:xfrm>
            <a:off x="16130903" y="7498525"/>
            <a:ext cx="556897" cy="351504"/>
          </a:xfrm>
          <a:prstGeom prst="roundRect">
            <a:avLst/>
          </a:prstGeom>
          <a:solidFill>
            <a:srgbClr val="F1F1F1"/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3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55F5CEB8-CFBF-1887-9764-E896F91D656E}"/>
              </a:ext>
            </a:extLst>
          </p:cNvPr>
          <p:cNvSpPr/>
          <p:nvPr/>
        </p:nvSpPr>
        <p:spPr>
          <a:xfrm>
            <a:off x="10134600" y="6660325"/>
            <a:ext cx="73954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button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1829DB42-CFE4-898C-000D-0676F3042B93}"/>
              </a:ext>
            </a:extLst>
          </p:cNvPr>
          <p:cNvSpPr/>
          <p:nvPr/>
        </p:nvSpPr>
        <p:spPr>
          <a:xfrm>
            <a:off x="10942911" y="6666580"/>
            <a:ext cx="58714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input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C9C7269F-6B1E-814E-E31D-692A5A031735}"/>
              </a:ext>
            </a:extLst>
          </p:cNvPr>
          <p:cNvSpPr/>
          <p:nvPr/>
        </p:nvSpPr>
        <p:spPr>
          <a:xfrm>
            <a:off x="11598822" y="6660325"/>
            <a:ext cx="73954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button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0A83C5B1-7D4C-60F9-0C24-401F779BED07}"/>
              </a:ext>
            </a:extLst>
          </p:cNvPr>
          <p:cNvSpPr/>
          <p:nvPr/>
        </p:nvSpPr>
        <p:spPr>
          <a:xfrm>
            <a:off x="2601409" y="7843673"/>
            <a:ext cx="370391" cy="347828"/>
          </a:xfrm>
          <a:prstGeom prst="roundRect">
            <a:avLst/>
          </a:prstGeom>
          <a:noFill/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8EB10778-DFE8-51D1-D8FB-F54C0CE69FB1}"/>
              </a:ext>
            </a:extLst>
          </p:cNvPr>
          <p:cNvSpPr/>
          <p:nvPr/>
        </p:nvSpPr>
        <p:spPr>
          <a:xfrm>
            <a:off x="2422550" y="7664589"/>
            <a:ext cx="701650" cy="685446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F7E53AFA-9C01-23B6-B1EF-F9C4E2093A1C}"/>
              </a:ext>
            </a:extLst>
          </p:cNvPr>
          <p:cNvSpPr/>
          <p:nvPr/>
        </p:nvSpPr>
        <p:spPr>
          <a:xfrm>
            <a:off x="4495801" y="7823554"/>
            <a:ext cx="2895600" cy="347828"/>
          </a:xfrm>
          <a:prstGeom prst="roundRect">
            <a:avLst/>
          </a:prstGeom>
          <a:noFill/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E81F2B6E-59CE-4DE0-F4E2-5FBAB9BC570A}"/>
              </a:ext>
            </a:extLst>
          </p:cNvPr>
          <p:cNvSpPr/>
          <p:nvPr/>
        </p:nvSpPr>
        <p:spPr>
          <a:xfrm>
            <a:off x="4275706" y="7717648"/>
            <a:ext cx="3343165" cy="606551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00CD64D9-4DB2-86B9-4441-6F21DBA843AE}"/>
              </a:ext>
            </a:extLst>
          </p:cNvPr>
          <p:cNvSpPr/>
          <p:nvPr/>
        </p:nvSpPr>
        <p:spPr>
          <a:xfrm>
            <a:off x="2295992" y="7627534"/>
            <a:ext cx="5476408" cy="802875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5326C789-54C7-7CDC-CDEC-8655018E9AF7}"/>
              </a:ext>
            </a:extLst>
          </p:cNvPr>
          <p:cNvSpPr/>
          <p:nvPr/>
        </p:nvSpPr>
        <p:spPr>
          <a:xfrm>
            <a:off x="8249930" y="8223691"/>
            <a:ext cx="1046470" cy="19640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li,</a:t>
            </a:r>
            <a:r>
              <a:rPr lang="ko-KR" altLang="en-US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D8C49CE1-D8B0-AE0B-4D42-04039F0ED282}"/>
              </a:ext>
            </a:extLst>
          </p:cNvPr>
          <p:cNvSpPr/>
          <p:nvPr/>
        </p:nvSpPr>
        <p:spPr>
          <a:xfrm>
            <a:off x="7900807" y="7782618"/>
            <a:ext cx="1044438" cy="341592"/>
          </a:xfrm>
          <a:prstGeom prst="roundRect">
            <a:avLst/>
          </a:prstGeom>
          <a:solidFill>
            <a:srgbClr val="F1F1F1"/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div, </a:t>
            </a:r>
            <a:r>
              <a:rPr lang="en-US" altLang="ko-KR" sz="1300" b="1" dirty="0" err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ul</a:t>
            </a:r>
            <a:endParaRPr lang="ko-KR" altLang="en-US" sz="13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1722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1-3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2DE307B-2133-B5A6-4D07-C487957D5BD8}"/>
              </a:ext>
            </a:extLst>
          </p:cNvPr>
          <p:cNvGrpSpPr/>
          <p:nvPr/>
        </p:nvGrpSpPr>
        <p:grpSpPr>
          <a:xfrm>
            <a:off x="3581400" y="2339981"/>
            <a:ext cx="11125200" cy="5557348"/>
            <a:chOff x="2133600" y="3091351"/>
            <a:chExt cx="11125200" cy="555734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92C8F80-DF4D-1E22-AC6A-203F4AF89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49583" y="3848100"/>
              <a:ext cx="9698083" cy="4114800"/>
            </a:xfrm>
            <a:prstGeom prst="rect">
              <a:avLst/>
            </a:prstGeom>
          </p:spPr>
        </p:pic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56620CB7-6D6B-9EFE-CF76-26A9A8740C47}"/>
                </a:ext>
              </a:extLst>
            </p:cNvPr>
            <p:cNvSpPr/>
            <p:nvPr/>
          </p:nvSpPr>
          <p:spPr>
            <a:xfrm>
              <a:off x="3276600" y="4686300"/>
              <a:ext cx="1981200" cy="1981200"/>
            </a:xfrm>
            <a:prstGeom prst="roundRect">
              <a:avLst/>
            </a:prstGeom>
            <a:noFill/>
            <a:ln w="1905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B43323C-F4A9-0898-3CEF-50240C58D64D}"/>
                </a:ext>
              </a:extLst>
            </p:cNvPr>
            <p:cNvSpPr/>
            <p:nvPr/>
          </p:nvSpPr>
          <p:spPr>
            <a:xfrm>
              <a:off x="5791201" y="6134100"/>
              <a:ext cx="685799" cy="2286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TDTD한강고딕" panose="020B0600000101010101" charset="-127"/>
                  <a:ea typeface="TDTD한강고딕" panose="020B0600000101010101" charset="-127"/>
                </a:rPr>
                <a:t>a, </a:t>
              </a:r>
              <a:r>
                <a:rPr lang="en-US" altLang="ko-KR" sz="1000" b="1" dirty="0" err="1">
                  <a:solidFill>
                    <a:schemeClr val="tx1"/>
                  </a:solidFill>
                  <a:latin typeface="TDTD한강고딕" panose="020B0600000101010101" charset="-127"/>
                  <a:ea typeface="TDTD한강고딕" panose="020B0600000101010101" charset="-127"/>
                </a:rPr>
                <a:t>img</a:t>
              </a:r>
              <a:endParaRPr lang="ko-KR" altLang="en-US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90EE8310-012C-DDB3-2A41-EF0CF9B7E172}"/>
                </a:ext>
              </a:extLst>
            </p:cNvPr>
            <p:cNvSpPr/>
            <p:nvPr/>
          </p:nvSpPr>
          <p:spPr>
            <a:xfrm>
              <a:off x="3200400" y="6819900"/>
              <a:ext cx="2057400" cy="304800"/>
            </a:xfrm>
            <a:prstGeom prst="roundRect">
              <a:avLst/>
            </a:prstGeom>
            <a:noFill/>
            <a:ln w="1905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8FF8198A-E0D0-7C08-7165-35C164BA0D7F}"/>
                </a:ext>
              </a:extLst>
            </p:cNvPr>
            <p:cNvSpPr/>
            <p:nvPr/>
          </p:nvSpPr>
          <p:spPr>
            <a:xfrm>
              <a:off x="3200400" y="7200900"/>
              <a:ext cx="2057400" cy="304800"/>
            </a:xfrm>
            <a:prstGeom prst="roundRect">
              <a:avLst/>
            </a:prstGeom>
            <a:noFill/>
            <a:ln w="1905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1546DF6-BDFF-B46A-3EFF-6C2EC523B3AC}"/>
                </a:ext>
              </a:extLst>
            </p:cNvPr>
            <p:cNvSpPr/>
            <p:nvPr/>
          </p:nvSpPr>
          <p:spPr>
            <a:xfrm>
              <a:off x="3200400" y="7581900"/>
              <a:ext cx="2057400" cy="304800"/>
            </a:xfrm>
            <a:prstGeom prst="roundRect">
              <a:avLst/>
            </a:prstGeom>
            <a:noFill/>
            <a:ln w="1905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B73CF6C-B18C-4228-C92B-56531F601DAD}"/>
                </a:ext>
              </a:extLst>
            </p:cNvPr>
            <p:cNvSpPr/>
            <p:nvPr/>
          </p:nvSpPr>
          <p:spPr>
            <a:xfrm>
              <a:off x="3429000" y="4838700"/>
              <a:ext cx="1676400" cy="1676400"/>
            </a:xfrm>
            <a:prstGeom prst="roundRect">
              <a:avLst/>
            </a:prstGeom>
            <a:noFill/>
            <a:ln w="19050">
              <a:solidFill>
                <a:schemeClr val="accent3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DD9D5063-4D77-7CB0-C471-35C409D5576B}"/>
                </a:ext>
              </a:extLst>
            </p:cNvPr>
            <p:cNvSpPr/>
            <p:nvPr/>
          </p:nvSpPr>
          <p:spPr>
            <a:xfrm>
              <a:off x="3049583" y="4533899"/>
              <a:ext cx="2436818" cy="3505201"/>
            </a:xfrm>
            <a:prstGeom prst="round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3ECA4876-2244-72C3-1048-8A2317955FD2}"/>
                </a:ext>
              </a:extLst>
            </p:cNvPr>
            <p:cNvSpPr/>
            <p:nvPr/>
          </p:nvSpPr>
          <p:spPr>
            <a:xfrm>
              <a:off x="6095206" y="5676900"/>
              <a:ext cx="762000" cy="25574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TDTD한강고딕" panose="020B0600000101010101" charset="-127"/>
                  <a:ea typeface="TDTD한강고딕" panose="020B0600000101010101" charset="-127"/>
                </a:rPr>
                <a:t>div</a:t>
              </a:r>
              <a:endParaRPr lang="ko-KR" altLang="en-US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B5B2F1C3-0E86-9A14-7A23-60B7258C6A41}"/>
                </a:ext>
              </a:extLst>
            </p:cNvPr>
            <p:cNvSpPr/>
            <p:nvPr/>
          </p:nvSpPr>
          <p:spPr>
            <a:xfrm>
              <a:off x="2895600" y="4359607"/>
              <a:ext cx="2743201" cy="3831894"/>
            </a:xfrm>
            <a:prstGeom prst="roundRect">
              <a:avLst/>
            </a:pr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56A06189-018D-A686-EB3D-8D2AC1944F62}"/>
                </a:ext>
              </a:extLst>
            </p:cNvPr>
            <p:cNvSpPr/>
            <p:nvPr/>
          </p:nvSpPr>
          <p:spPr>
            <a:xfrm>
              <a:off x="2590005" y="4533899"/>
              <a:ext cx="10211596" cy="3810002"/>
            </a:xfrm>
            <a:prstGeom prst="roundRect">
              <a:avLst/>
            </a:prstGeom>
            <a:noFill/>
            <a:ln w="28575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7F4F7BFF-6627-AB57-7EF6-926733FDC4A0}"/>
                </a:ext>
              </a:extLst>
            </p:cNvPr>
            <p:cNvSpPr/>
            <p:nvPr/>
          </p:nvSpPr>
          <p:spPr>
            <a:xfrm>
              <a:off x="8339613" y="8169608"/>
              <a:ext cx="2806294" cy="298451"/>
            </a:xfrm>
            <a:prstGeom prst="roundRect">
              <a:avLst/>
            </a:prstGeom>
            <a:solidFill>
              <a:srgbClr val="F1F1F1"/>
            </a:solidFill>
            <a:ln w="3810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TDTD한강고딕" panose="020B0600000101010101" charset="-127"/>
                  <a:ea typeface="TDTD한강고딕" panose="020B0600000101010101" charset="-127"/>
                </a:rPr>
                <a:t>swiper-container</a:t>
              </a:r>
              <a:endParaRPr lang="ko-KR" altLang="en-US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endParaRP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BA4D18F-9341-EF3C-4B75-519C68529A86}"/>
                </a:ext>
              </a:extLst>
            </p:cNvPr>
            <p:cNvSpPr/>
            <p:nvPr/>
          </p:nvSpPr>
          <p:spPr>
            <a:xfrm>
              <a:off x="6004681" y="3872099"/>
              <a:ext cx="3539467" cy="585600"/>
            </a:xfrm>
            <a:prstGeom prst="roundRect">
              <a:avLst/>
            </a:prstGeom>
            <a:noFill/>
            <a:ln w="28575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15291549-BBF7-7B51-08C8-38FF199C67B7}"/>
                </a:ext>
              </a:extLst>
            </p:cNvPr>
            <p:cNvSpPr/>
            <p:nvPr/>
          </p:nvSpPr>
          <p:spPr>
            <a:xfrm>
              <a:off x="2133600" y="3695700"/>
              <a:ext cx="11125200" cy="4952999"/>
            </a:xfrm>
            <a:prstGeom prst="roundRect">
              <a:avLst/>
            </a:prstGeom>
            <a:noFill/>
            <a:ln w="28575">
              <a:solidFill>
                <a:schemeClr val="accent6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F23CF9D7-A737-6FEC-15E2-487E10D0A826}"/>
                </a:ext>
              </a:extLst>
            </p:cNvPr>
            <p:cNvSpPr/>
            <p:nvPr/>
          </p:nvSpPr>
          <p:spPr>
            <a:xfrm>
              <a:off x="5791200" y="6819900"/>
              <a:ext cx="685799" cy="2286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TDTD한강고딕" panose="020B0600000101010101" charset="-127"/>
                  <a:ea typeface="TDTD한강고딕" panose="020B0600000101010101" charset="-127"/>
                </a:rPr>
                <a:t>span</a:t>
              </a:r>
              <a:endParaRPr lang="ko-KR" altLang="en-US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endParaRP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167B1DC7-A89F-3656-13C6-E4563EFFB9FF}"/>
                </a:ext>
              </a:extLst>
            </p:cNvPr>
            <p:cNvSpPr/>
            <p:nvPr/>
          </p:nvSpPr>
          <p:spPr>
            <a:xfrm>
              <a:off x="5791200" y="7277100"/>
              <a:ext cx="685799" cy="2286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TDTD한강고딕" panose="020B0600000101010101" charset="-127"/>
                  <a:ea typeface="TDTD한강고딕" panose="020B0600000101010101" charset="-127"/>
                </a:rPr>
                <a:t>span</a:t>
              </a:r>
              <a:endParaRPr lang="ko-KR" altLang="en-US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E599654D-2CDB-88CA-4AE1-C7843DFAD466}"/>
                </a:ext>
              </a:extLst>
            </p:cNvPr>
            <p:cNvSpPr/>
            <p:nvPr/>
          </p:nvSpPr>
          <p:spPr>
            <a:xfrm>
              <a:off x="5791200" y="7734300"/>
              <a:ext cx="685799" cy="2286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TDTD한강고딕" panose="020B0600000101010101" charset="-127"/>
                  <a:ea typeface="TDTD한강고딕" panose="020B0600000101010101" charset="-127"/>
                </a:rPr>
                <a:t>span</a:t>
              </a:r>
              <a:endParaRPr lang="ko-KR" altLang="en-US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endParaRP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8F7AED87-D749-11F5-D621-CF1B85EEA465}"/>
                </a:ext>
              </a:extLst>
            </p:cNvPr>
            <p:cNvSpPr/>
            <p:nvPr/>
          </p:nvSpPr>
          <p:spPr>
            <a:xfrm>
              <a:off x="6324600" y="5225614"/>
              <a:ext cx="1371600" cy="25574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TDTD한강고딕" panose="020B0600000101010101" charset="-127"/>
                  <a:ea typeface="TDTD한강고딕" panose="020B0600000101010101" charset="-127"/>
                </a:rPr>
                <a:t>swiper-slide</a:t>
              </a:r>
              <a:endParaRPr lang="ko-KR" altLang="en-US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69D6106F-E5B4-CEBC-A10A-9FCA95944729}"/>
                </a:ext>
              </a:extLst>
            </p:cNvPr>
            <p:cNvSpPr/>
            <p:nvPr/>
          </p:nvSpPr>
          <p:spPr>
            <a:xfrm>
              <a:off x="8339613" y="3784048"/>
              <a:ext cx="2806294" cy="298451"/>
            </a:xfrm>
            <a:prstGeom prst="roundRect">
              <a:avLst/>
            </a:prstGeom>
            <a:solidFill>
              <a:srgbClr val="F1F1F1"/>
            </a:solidFill>
            <a:ln w="3810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TDTD한강고딕" panose="020B0600000101010101" charset="-127"/>
                  <a:ea typeface="TDTD한강고딕" panose="020B0600000101010101" charset="-127"/>
                </a:rPr>
                <a:t>div</a:t>
              </a:r>
              <a:endParaRPr lang="ko-KR" altLang="en-US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endParaRP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2ED8D1A6-F2B8-21CB-35D0-7A0C052FCF9C}"/>
                </a:ext>
              </a:extLst>
            </p:cNvPr>
            <p:cNvSpPr/>
            <p:nvPr/>
          </p:nvSpPr>
          <p:spPr>
            <a:xfrm>
              <a:off x="2133600" y="3091351"/>
              <a:ext cx="2806294" cy="47620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accent6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TDTD한강고딕" panose="020B0600000101010101" charset="-127"/>
                  <a:ea typeface="TDTD한강고딕" panose="020B0600000101010101" charset="-127"/>
                </a:rPr>
                <a:t>div</a:t>
              </a:r>
              <a:endParaRPr lang="ko-KR" altLang="en-US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endParaRPr>
            </a:p>
          </p:txBody>
        </p:sp>
      </p:grpSp>
      <p:sp>
        <p:nvSpPr>
          <p:cNvPr id="46" name="TextBox 18">
            <a:extLst>
              <a:ext uri="{FF2B5EF4-FFF2-40B4-BE49-F238E27FC236}">
                <a16:creationId xmlns:a16="http://schemas.microsoft.com/office/drawing/2014/main" id="{4B3E96FF-98AF-16D5-6CBE-C31942A4DABA}"/>
              </a:ext>
            </a:extLst>
          </p:cNvPr>
          <p:cNvSpPr txBox="1"/>
          <p:nvPr/>
        </p:nvSpPr>
        <p:spPr>
          <a:xfrm>
            <a:off x="3480606" y="8562340"/>
            <a:ext cx="4977594" cy="695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현재 상품을 제외한 같은 카테고리의 제품을 랜덤으로 표시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가로 드래그 슬라이더 적용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47" name="TextBox 18">
            <a:extLst>
              <a:ext uri="{FF2B5EF4-FFF2-40B4-BE49-F238E27FC236}">
                <a16:creationId xmlns:a16="http://schemas.microsoft.com/office/drawing/2014/main" id="{DBDDBEFD-543E-F4D1-D05D-536A0BFB5F62}"/>
              </a:ext>
            </a:extLst>
          </p:cNvPr>
          <p:cNvSpPr txBox="1"/>
          <p:nvPr/>
        </p:nvSpPr>
        <p:spPr>
          <a:xfrm>
            <a:off x="9906000" y="8562340"/>
            <a:ext cx="4977594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상품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클릭 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클릭한 상품의 상세페이지로 이동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231634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1-3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92C8F80-DF4D-1E22-AC6A-203F4AF89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2784" y="3196820"/>
            <a:ext cx="7542216" cy="389105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854FE80-5831-BB1E-7DD9-5D7EDC416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01400" y="2476500"/>
            <a:ext cx="4864379" cy="279059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23A4592-F7D0-5B07-9EEC-E31C163771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01400" y="6134100"/>
            <a:ext cx="4864379" cy="236032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ABC05D1-C639-8ED5-D245-321EEC4A136E}"/>
              </a:ext>
            </a:extLst>
          </p:cNvPr>
          <p:cNvSpPr/>
          <p:nvPr/>
        </p:nvSpPr>
        <p:spPr>
          <a:xfrm>
            <a:off x="3048000" y="3506477"/>
            <a:ext cx="1920054" cy="381000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ADDAF0A-5590-EB91-A938-6CA5CC852F74}"/>
              </a:ext>
            </a:extLst>
          </p:cNvPr>
          <p:cNvSpPr/>
          <p:nvPr/>
        </p:nvSpPr>
        <p:spPr>
          <a:xfrm>
            <a:off x="2242461" y="3538566"/>
            <a:ext cx="664661" cy="272711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7AA19AC-179E-2EF2-973D-5B53ECE6865F}"/>
              </a:ext>
            </a:extLst>
          </p:cNvPr>
          <p:cNvSpPr/>
          <p:nvPr/>
        </p:nvSpPr>
        <p:spPr>
          <a:xfrm>
            <a:off x="2057400" y="3354077"/>
            <a:ext cx="7162801" cy="99060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E57B00E-E034-3BB8-6347-564D4E731401}"/>
              </a:ext>
            </a:extLst>
          </p:cNvPr>
          <p:cNvSpPr/>
          <p:nvPr/>
        </p:nvSpPr>
        <p:spPr>
          <a:xfrm>
            <a:off x="2088644" y="2705100"/>
            <a:ext cx="973641" cy="516521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E3DA5D2-7DB0-0557-95BE-75DC8FE83500}"/>
              </a:ext>
            </a:extLst>
          </p:cNvPr>
          <p:cNvSpPr/>
          <p:nvPr/>
        </p:nvSpPr>
        <p:spPr>
          <a:xfrm>
            <a:off x="3048000" y="3887477"/>
            <a:ext cx="1920054" cy="228600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CC337CA-D107-AEE3-D3AF-D4D6C7F3BA84}"/>
              </a:ext>
            </a:extLst>
          </p:cNvPr>
          <p:cNvSpPr/>
          <p:nvPr/>
        </p:nvSpPr>
        <p:spPr>
          <a:xfrm>
            <a:off x="2237026" y="3937685"/>
            <a:ext cx="664661" cy="272711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1" name="TextBox 18">
            <a:extLst>
              <a:ext uri="{FF2B5EF4-FFF2-40B4-BE49-F238E27FC236}">
                <a16:creationId xmlns:a16="http://schemas.microsoft.com/office/drawing/2014/main" id="{977522C8-555C-36D3-C1A5-16EA48ADA377}"/>
              </a:ext>
            </a:extLst>
          </p:cNvPr>
          <p:cNvSpPr txBox="1"/>
          <p:nvPr/>
        </p:nvSpPr>
        <p:spPr>
          <a:xfrm>
            <a:off x="2237026" y="7962900"/>
            <a:ext cx="7059374" cy="695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“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제품개요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”, “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제품상세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“, “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배송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/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환불규정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“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호버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or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클릭 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                                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색상으로 강조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각 항목 시각화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391EE19-3939-06CB-97FC-AD2FF777DD8D}"/>
              </a:ext>
            </a:extLst>
          </p:cNvPr>
          <p:cNvSpPr/>
          <p:nvPr/>
        </p:nvSpPr>
        <p:spPr>
          <a:xfrm>
            <a:off x="12801599" y="2476500"/>
            <a:ext cx="1752601" cy="556929"/>
          </a:xfrm>
          <a:prstGeom prst="roundRect">
            <a:avLst/>
          </a:prstGeom>
          <a:solidFill>
            <a:srgbClr val="5271FF">
              <a:alpha val="14902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5A3E4FF3-D0F0-285A-4485-39020A56C3F4}"/>
              </a:ext>
            </a:extLst>
          </p:cNvPr>
          <p:cNvSpPr/>
          <p:nvPr/>
        </p:nvSpPr>
        <p:spPr>
          <a:xfrm>
            <a:off x="11277600" y="3290834"/>
            <a:ext cx="4572000" cy="2233665"/>
          </a:xfrm>
          <a:prstGeom prst="roundRect">
            <a:avLst/>
          </a:prstGeom>
          <a:solidFill>
            <a:srgbClr val="5271FF">
              <a:alpha val="14902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846293D-C1AB-42B1-2DB4-0CD500319412}"/>
              </a:ext>
            </a:extLst>
          </p:cNvPr>
          <p:cNvSpPr/>
          <p:nvPr/>
        </p:nvSpPr>
        <p:spPr>
          <a:xfrm>
            <a:off x="13944599" y="6057901"/>
            <a:ext cx="1752601" cy="533399"/>
          </a:xfrm>
          <a:prstGeom prst="roundRect">
            <a:avLst/>
          </a:prstGeom>
          <a:solidFill>
            <a:srgbClr val="5271FF">
              <a:alpha val="14902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01CF91E2-5568-AC3F-987C-BE02FBEE038C}"/>
              </a:ext>
            </a:extLst>
          </p:cNvPr>
          <p:cNvSpPr/>
          <p:nvPr/>
        </p:nvSpPr>
        <p:spPr>
          <a:xfrm>
            <a:off x="11277600" y="6614831"/>
            <a:ext cx="4572000" cy="2491070"/>
          </a:xfrm>
          <a:prstGeom prst="roundRect">
            <a:avLst/>
          </a:prstGeom>
          <a:solidFill>
            <a:srgbClr val="5271FF">
              <a:alpha val="14902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309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97197" y="3744814"/>
            <a:ext cx="4831448" cy="1106849"/>
            <a:chOff x="0" y="-66675"/>
            <a:chExt cx="1508504" cy="3455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08504" cy="278912"/>
            </a:xfrm>
            <a:custGeom>
              <a:avLst/>
              <a:gdLst/>
              <a:ahLst/>
              <a:cxnLst/>
              <a:rect l="l" t="t" r="r" b="b"/>
              <a:pathLst>
                <a:path w="1508504" h="278912">
                  <a:moveTo>
                    <a:pt x="139456" y="0"/>
                  </a:moveTo>
                  <a:lnTo>
                    <a:pt x="1369048" y="0"/>
                  </a:lnTo>
                  <a:cubicBezTo>
                    <a:pt x="1406034" y="0"/>
                    <a:pt x="1441505" y="14693"/>
                    <a:pt x="1467658" y="40846"/>
                  </a:cubicBezTo>
                  <a:cubicBezTo>
                    <a:pt x="1493811" y="66999"/>
                    <a:pt x="1508504" y="102470"/>
                    <a:pt x="1508504" y="139456"/>
                  </a:cubicBezTo>
                  <a:lnTo>
                    <a:pt x="1508504" y="139456"/>
                  </a:lnTo>
                  <a:cubicBezTo>
                    <a:pt x="1508504" y="176442"/>
                    <a:pt x="1493811" y="211913"/>
                    <a:pt x="1467658" y="238066"/>
                  </a:cubicBezTo>
                  <a:cubicBezTo>
                    <a:pt x="1441505" y="264219"/>
                    <a:pt x="1406034" y="278912"/>
                    <a:pt x="1369048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508504" cy="345587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3528"/>
                </a:lnSpc>
                <a:spcBef>
                  <a:spcPct val="0"/>
                </a:spcBef>
              </a:pPr>
              <a:r>
                <a:rPr lang="ko-KR" altLang="en-US" sz="2400" u="none" strike="noStrike" spc="-55" dirty="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레이아웃 분석</a:t>
              </a:r>
              <a:endParaRPr lang="en-US" sz="2400" u="none" strike="noStrike" spc="-55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598525" y="3958361"/>
            <a:ext cx="5165804" cy="893302"/>
            <a:chOff x="0" y="0"/>
            <a:chExt cx="1612899" cy="2789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12899" cy="278912"/>
            </a:xfrm>
            <a:custGeom>
              <a:avLst/>
              <a:gdLst/>
              <a:ahLst/>
              <a:cxnLst/>
              <a:rect l="l" t="t" r="r" b="b"/>
              <a:pathLst>
                <a:path w="1612899" h="278912">
                  <a:moveTo>
                    <a:pt x="139456" y="0"/>
                  </a:moveTo>
                  <a:lnTo>
                    <a:pt x="1473443" y="0"/>
                  </a:lnTo>
                  <a:cubicBezTo>
                    <a:pt x="1510429" y="0"/>
                    <a:pt x="1545900" y="14693"/>
                    <a:pt x="1572053" y="40846"/>
                  </a:cubicBezTo>
                  <a:cubicBezTo>
                    <a:pt x="1598206" y="66999"/>
                    <a:pt x="1612899" y="102470"/>
                    <a:pt x="1612899" y="139456"/>
                  </a:cubicBezTo>
                  <a:lnTo>
                    <a:pt x="1612899" y="139456"/>
                  </a:lnTo>
                  <a:cubicBezTo>
                    <a:pt x="1612899" y="176442"/>
                    <a:pt x="1598206" y="211913"/>
                    <a:pt x="1572053" y="238066"/>
                  </a:cubicBezTo>
                  <a:cubicBezTo>
                    <a:pt x="1545900" y="264219"/>
                    <a:pt x="1510429" y="278912"/>
                    <a:pt x="1473443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612899" cy="345587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3528"/>
                </a:lnSpc>
                <a:spcBef>
                  <a:spcPct val="0"/>
                </a:spcBef>
              </a:pPr>
              <a:r>
                <a:rPr lang="en-US" sz="2400" spc="-55" dirty="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DOM </a:t>
              </a:r>
              <a:r>
                <a:rPr lang="ko-KR" altLang="en-US" sz="2400" spc="-55" dirty="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구조 설정</a:t>
              </a:r>
              <a:endParaRPr lang="en-US" sz="2400" spc="-55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497197" y="5926598"/>
            <a:ext cx="4831448" cy="893302"/>
            <a:chOff x="0" y="0"/>
            <a:chExt cx="1508504" cy="2789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08504" cy="278912"/>
            </a:xfrm>
            <a:custGeom>
              <a:avLst/>
              <a:gdLst/>
              <a:ahLst/>
              <a:cxnLst/>
              <a:rect l="l" t="t" r="r" b="b"/>
              <a:pathLst>
                <a:path w="1508504" h="278912">
                  <a:moveTo>
                    <a:pt x="139456" y="0"/>
                  </a:moveTo>
                  <a:lnTo>
                    <a:pt x="1369048" y="0"/>
                  </a:lnTo>
                  <a:cubicBezTo>
                    <a:pt x="1406034" y="0"/>
                    <a:pt x="1441505" y="14693"/>
                    <a:pt x="1467658" y="40846"/>
                  </a:cubicBezTo>
                  <a:cubicBezTo>
                    <a:pt x="1493811" y="66999"/>
                    <a:pt x="1508504" y="102470"/>
                    <a:pt x="1508504" y="139456"/>
                  </a:cubicBezTo>
                  <a:lnTo>
                    <a:pt x="1508504" y="139456"/>
                  </a:lnTo>
                  <a:cubicBezTo>
                    <a:pt x="1508504" y="176442"/>
                    <a:pt x="1493811" y="211913"/>
                    <a:pt x="1467658" y="238066"/>
                  </a:cubicBezTo>
                  <a:cubicBezTo>
                    <a:pt x="1441505" y="264219"/>
                    <a:pt x="1406034" y="278912"/>
                    <a:pt x="1369048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508504" cy="345587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3528"/>
                </a:lnSpc>
                <a:spcBef>
                  <a:spcPct val="0"/>
                </a:spcBef>
              </a:pPr>
              <a:r>
                <a:rPr lang="ko-KR" altLang="en-US" sz="2400" spc="-55" dirty="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구현 결과</a:t>
              </a:r>
              <a:endParaRPr lang="en-US" sz="2400" spc="-55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598525" y="5926598"/>
            <a:ext cx="5165804" cy="893302"/>
            <a:chOff x="0" y="0"/>
            <a:chExt cx="1612899" cy="2789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12899" cy="278912"/>
            </a:xfrm>
            <a:custGeom>
              <a:avLst/>
              <a:gdLst/>
              <a:ahLst/>
              <a:cxnLst/>
              <a:rect l="l" t="t" r="r" b="b"/>
              <a:pathLst>
                <a:path w="1612899" h="278912">
                  <a:moveTo>
                    <a:pt x="139456" y="0"/>
                  </a:moveTo>
                  <a:lnTo>
                    <a:pt x="1473443" y="0"/>
                  </a:lnTo>
                  <a:cubicBezTo>
                    <a:pt x="1510429" y="0"/>
                    <a:pt x="1545900" y="14693"/>
                    <a:pt x="1572053" y="40846"/>
                  </a:cubicBezTo>
                  <a:cubicBezTo>
                    <a:pt x="1598206" y="66999"/>
                    <a:pt x="1612899" y="102470"/>
                    <a:pt x="1612899" y="139456"/>
                  </a:cubicBezTo>
                  <a:lnTo>
                    <a:pt x="1612899" y="139456"/>
                  </a:lnTo>
                  <a:cubicBezTo>
                    <a:pt x="1612899" y="176442"/>
                    <a:pt x="1598206" y="211913"/>
                    <a:pt x="1572053" y="238066"/>
                  </a:cubicBezTo>
                  <a:cubicBezTo>
                    <a:pt x="1545900" y="264219"/>
                    <a:pt x="1510429" y="278912"/>
                    <a:pt x="1473443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1612899" cy="345587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3528"/>
                </a:lnSpc>
                <a:spcBef>
                  <a:spcPct val="0"/>
                </a:spcBef>
              </a:pPr>
              <a:r>
                <a:rPr lang="ko-KR" altLang="en-US" sz="2400" spc="-55" dirty="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소요 시간 및 후기</a:t>
              </a:r>
              <a:endParaRPr lang="en-US" sz="2400" spc="-55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505296" y="3958361"/>
            <a:ext cx="916533" cy="893302"/>
            <a:chOff x="0" y="0"/>
            <a:chExt cx="286166" cy="27891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286166" cy="326537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606624" y="3958361"/>
            <a:ext cx="916533" cy="893302"/>
            <a:chOff x="0" y="0"/>
            <a:chExt cx="286166" cy="27891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286166" cy="326537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505296" y="5926598"/>
            <a:ext cx="916533" cy="893302"/>
            <a:chOff x="0" y="0"/>
            <a:chExt cx="286166" cy="27891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286166" cy="326537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606624" y="5926598"/>
            <a:ext cx="916533" cy="893302"/>
            <a:chOff x="0" y="0"/>
            <a:chExt cx="286166" cy="27891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286166" cy="326537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</a:t>
              </a: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8369621" y="1483239"/>
            <a:ext cx="1396686" cy="840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목차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7010400" y="2326626"/>
            <a:ext cx="4018637" cy="2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51"/>
              </a:lnSpc>
              <a:spcBef>
                <a:spcPct val="0"/>
              </a:spcBef>
            </a:pPr>
            <a:r>
              <a:rPr lang="en-US" sz="1599" spc="678" dirty="0">
                <a:solidFill>
                  <a:srgbClr val="211F1C"/>
                </a:solidFill>
                <a:latin typeface="Aleo"/>
                <a:ea typeface="Aleo"/>
                <a:cs typeface="Aleo"/>
                <a:sym typeface="Aleo"/>
              </a:rPr>
              <a:t>CONTENT</a:t>
            </a:r>
          </a:p>
        </p:txBody>
      </p:sp>
      <p:sp>
        <p:nvSpPr>
          <p:cNvPr id="40" name="AutoShape 40"/>
          <p:cNvSpPr/>
          <p:nvPr/>
        </p:nvSpPr>
        <p:spPr>
          <a:xfrm>
            <a:off x="8528670" y="4385962"/>
            <a:ext cx="925247" cy="0"/>
          </a:xfrm>
          <a:prstGeom prst="line">
            <a:avLst/>
          </a:prstGeom>
          <a:ln w="38100" cap="flat">
            <a:solidFill>
              <a:srgbClr val="DBDBD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1" name="AutoShape 41"/>
          <p:cNvSpPr/>
          <p:nvPr/>
        </p:nvSpPr>
        <p:spPr>
          <a:xfrm>
            <a:off x="8528670" y="6373249"/>
            <a:ext cx="925247" cy="0"/>
          </a:xfrm>
          <a:prstGeom prst="line">
            <a:avLst/>
          </a:prstGeom>
          <a:ln w="38100" cap="flat">
            <a:solidFill>
              <a:srgbClr val="DBDBD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20078" y="4046182"/>
            <a:ext cx="5048122" cy="2804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98"/>
              </a:lnSpc>
              <a:spcBef>
                <a:spcPct val="0"/>
              </a:spcBef>
            </a:pPr>
            <a:r>
              <a:rPr lang="en-US" sz="7685" dirty="0">
                <a:solidFill>
                  <a:srgbClr val="211F1C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DOM </a:t>
            </a:r>
            <a:r>
              <a:rPr lang="ko-KR" altLang="en-US" sz="7685" dirty="0">
                <a:solidFill>
                  <a:srgbClr val="211F1C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구조 설정</a:t>
            </a:r>
            <a:endParaRPr lang="en-US" sz="7685" dirty="0">
              <a:solidFill>
                <a:srgbClr val="211F1C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7848250" y="2801243"/>
            <a:ext cx="2591500" cy="738094"/>
          </a:xfrm>
          <a:custGeom>
            <a:avLst/>
            <a:gdLst/>
            <a:ahLst/>
            <a:cxnLst/>
            <a:rect l="l" t="t" r="r" b="b"/>
            <a:pathLst>
              <a:path w="826666" h="235446">
                <a:moveTo>
                  <a:pt x="117723" y="0"/>
                </a:moveTo>
                <a:lnTo>
                  <a:pt x="708944" y="0"/>
                </a:lnTo>
                <a:cubicBezTo>
                  <a:pt x="740166" y="0"/>
                  <a:pt x="770109" y="12403"/>
                  <a:pt x="792186" y="34480"/>
                </a:cubicBezTo>
                <a:cubicBezTo>
                  <a:pt x="814263" y="56558"/>
                  <a:pt x="826666" y="86501"/>
                  <a:pt x="826666" y="117723"/>
                </a:cubicBezTo>
                <a:lnTo>
                  <a:pt x="826666" y="117723"/>
                </a:lnTo>
                <a:cubicBezTo>
                  <a:pt x="826666" y="148945"/>
                  <a:pt x="814263" y="178888"/>
                  <a:pt x="792186" y="200965"/>
                </a:cubicBezTo>
                <a:cubicBezTo>
                  <a:pt x="770109" y="223043"/>
                  <a:pt x="740166" y="235446"/>
                  <a:pt x="708944" y="235446"/>
                </a:cubicBezTo>
                <a:lnTo>
                  <a:pt x="117723" y="235446"/>
                </a:lnTo>
                <a:cubicBezTo>
                  <a:pt x="86501" y="235446"/>
                  <a:pt x="56558" y="223043"/>
                  <a:pt x="34480" y="200965"/>
                </a:cubicBezTo>
                <a:cubicBezTo>
                  <a:pt x="12403" y="178888"/>
                  <a:pt x="0" y="148945"/>
                  <a:pt x="0" y="117723"/>
                </a:cubicBezTo>
                <a:lnTo>
                  <a:pt x="0" y="117723"/>
                </a:lnTo>
                <a:cubicBezTo>
                  <a:pt x="0" y="86501"/>
                  <a:pt x="12403" y="56558"/>
                  <a:pt x="34480" y="34480"/>
                </a:cubicBezTo>
                <a:cubicBezTo>
                  <a:pt x="56558" y="12403"/>
                  <a:pt x="86501" y="0"/>
                  <a:pt x="11772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>
            <a:solidFill>
              <a:srgbClr val="211F1C"/>
            </a:solidFill>
            <a:prstDash val="solid"/>
            <a:rou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7848250" y="2702248"/>
            <a:ext cx="2591500" cy="917252"/>
          </a:xfrm>
          <a:prstGeom prst="rect">
            <a:avLst/>
          </a:prstGeom>
        </p:spPr>
        <p:txBody>
          <a:bodyPr lIns="38100" tIns="38100" rIns="38100" bIns="38100" rtlCol="0" anchor="ctr"/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000" u="none" strike="noStrike" spc="294" dirty="0">
                <a:solidFill>
                  <a:srgbClr val="211F1C"/>
                </a:solidFill>
                <a:latin typeface="Aleo"/>
                <a:ea typeface="Aleo"/>
                <a:cs typeface="Aleo"/>
                <a:sym typeface="Aleo"/>
              </a:rPr>
              <a:t>PART 2</a:t>
            </a:r>
          </a:p>
        </p:txBody>
      </p:sp>
    </p:spTree>
    <p:extLst>
      <p:ext uri="{BB962C8B-B14F-4D97-AF65-F5344CB8AC3E}">
        <p14:creationId xmlns:p14="http://schemas.microsoft.com/office/powerpoint/2010/main" val="2874498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242463" y="921028"/>
            <a:ext cx="5212165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DOM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구조 설정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aphicFrame>
        <p:nvGraphicFramePr>
          <p:cNvPr id="17" name="다이어그램 16">
            <a:extLst>
              <a:ext uri="{FF2B5EF4-FFF2-40B4-BE49-F238E27FC236}">
                <a16:creationId xmlns:a16="http://schemas.microsoft.com/office/drawing/2014/main" id="{359F4530-4881-1286-5B4F-71A7F8C284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4253572"/>
              </p:ext>
            </p:extLst>
          </p:nvPr>
        </p:nvGraphicFramePr>
        <p:xfrm>
          <a:off x="3723736" y="1791957"/>
          <a:ext cx="10840527" cy="6703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2-1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242463" y="921028"/>
            <a:ext cx="8958937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DOM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구조 설정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-</a:t>
            </a:r>
            <a:r>
              <a:rPr lang="ko-KR" altLang="en-US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메인페이지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aphicFrame>
        <p:nvGraphicFramePr>
          <p:cNvPr id="17" name="다이어그램 16">
            <a:extLst>
              <a:ext uri="{FF2B5EF4-FFF2-40B4-BE49-F238E27FC236}">
                <a16:creationId xmlns:a16="http://schemas.microsoft.com/office/drawing/2014/main" id="{359F4530-4881-1286-5B4F-71A7F8C284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23736" y="1791957"/>
          <a:ext cx="10840527" cy="6703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9460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2-2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242463" y="921028"/>
            <a:ext cx="9873337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DOM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구조 설정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-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상품 목록 페이지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aphicFrame>
        <p:nvGraphicFramePr>
          <p:cNvPr id="17" name="다이어그램 16">
            <a:extLst>
              <a:ext uri="{FF2B5EF4-FFF2-40B4-BE49-F238E27FC236}">
                <a16:creationId xmlns:a16="http://schemas.microsoft.com/office/drawing/2014/main" id="{359F4530-4881-1286-5B4F-71A7F8C284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9541574"/>
              </p:ext>
            </p:extLst>
          </p:nvPr>
        </p:nvGraphicFramePr>
        <p:xfrm>
          <a:off x="838199" y="1104900"/>
          <a:ext cx="16449675" cy="9000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2275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altLang="ko-KR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2-3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242463" y="921028"/>
            <a:ext cx="9873337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DOM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구조 설정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-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상품 상세 페이지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aphicFrame>
        <p:nvGraphicFramePr>
          <p:cNvPr id="17" name="다이어그램 16">
            <a:extLst>
              <a:ext uri="{FF2B5EF4-FFF2-40B4-BE49-F238E27FC236}">
                <a16:creationId xmlns:a16="http://schemas.microsoft.com/office/drawing/2014/main" id="{359F4530-4881-1286-5B4F-71A7F8C284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8145133"/>
              </p:ext>
            </p:extLst>
          </p:nvPr>
        </p:nvGraphicFramePr>
        <p:xfrm>
          <a:off x="3723737" y="2400300"/>
          <a:ext cx="10840527" cy="701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016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altLang="ko-KR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2-3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242463" y="921028"/>
            <a:ext cx="9873337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DOM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구조 설정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-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상품 상세 페이지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aphicFrame>
        <p:nvGraphicFramePr>
          <p:cNvPr id="17" name="다이어그램 16">
            <a:extLst>
              <a:ext uri="{FF2B5EF4-FFF2-40B4-BE49-F238E27FC236}">
                <a16:creationId xmlns:a16="http://schemas.microsoft.com/office/drawing/2014/main" id="{359F4530-4881-1286-5B4F-71A7F8C284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5713292"/>
              </p:ext>
            </p:extLst>
          </p:nvPr>
        </p:nvGraphicFramePr>
        <p:xfrm>
          <a:off x="190500" y="2857500"/>
          <a:ext cx="17907000" cy="670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3">
            <a:extLst>
              <a:ext uri="{FF2B5EF4-FFF2-40B4-BE49-F238E27FC236}">
                <a16:creationId xmlns:a16="http://schemas.microsoft.com/office/drawing/2014/main" id="{D2B166DB-F92C-CFAB-DBCD-87E82B26A1B2}"/>
              </a:ext>
            </a:extLst>
          </p:cNvPr>
          <p:cNvSpPr txBox="1"/>
          <p:nvPr/>
        </p:nvSpPr>
        <p:spPr>
          <a:xfrm>
            <a:off x="2318663" y="1725999"/>
            <a:ext cx="3396337" cy="768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body  &gt;  main  &gt;</a:t>
            </a:r>
          </a:p>
        </p:txBody>
      </p:sp>
    </p:spTree>
    <p:extLst>
      <p:ext uri="{BB962C8B-B14F-4D97-AF65-F5344CB8AC3E}">
        <p14:creationId xmlns:p14="http://schemas.microsoft.com/office/powerpoint/2010/main" val="2942746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2-3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242463" y="921028"/>
            <a:ext cx="9873337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DOM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구조 설정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-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상품 상세 페이지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aphicFrame>
        <p:nvGraphicFramePr>
          <p:cNvPr id="17" name="다이어그램 16">
            <a:extLst>
              <a:ext uri="{FF2B5EF4-FFF2-40B4-BE49-F238E27FC236}">
                <a16:creationId xmlns:a16="http://schemas.microsoft.com/office/drawing/2014/main" id="{359F4530-4881-1286-5B4F-71A7F8C284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593433"/>
              </p:ext>
            </p:extLst>
          </p:nvPr>
        </p:nvGraphicFramePr>
        <p:xfrm>
          <a:off x="38100" y="1104900"/>
          <a:ext cx="18211800" cy="91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3">
            <a:extLst>
              <a:ext uri="{FF2B5EF4-FFF2-40B4-BE49-F238E27FC236}">
                <a16:creationId xmlns:a16="http://schemas.microsoft.com/office/drawing/2014/main" id="{D2B166DB-F92C-CFAB-DBCD-87E82B26A1B2}"/>
              </a:ext>
            </a:extLst>
          </p:cNvPr>
          <p:cNvSpPr txBox="1"/>
          <p:nvPr/>
        </p:nvSpPr>
        <p:spPr>
          <a:xfrm>
            <a:off x="2318663" y="1725999"/>
            <a:ext cx="3396337" cy="768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body  &gt;</a:t>
            </a:r>
          </a:p>
        </p:txBody>
      </p:sp>
    </p:spTree>
    <p:extLst>
      <p:ext uri="{BB962C8B-B14F-4D97-AF65-F5344CB8AC3E}">
        <p14:creationId xmlns:p14="http://schemas.microsoft.com/office/powerpoint/2010/main" val="2963047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20078" y="4046182"/>
            <a:ext cx="5048122" cy="1355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98"/>
              </a:lnSpc>
              <a:spcBef>
                <a:spcPct val="0"/>
              </a:spcBef>
            </a:pPr>
            <a:r>
              <a:rPr lang="ko-KR" altLang="en-US" sz="7685" dirty="0">
                <a:solidFill>
                  <a:srgbClr val="211F1C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</a:t>
            </a:r>
            <a:endParaRPr lang="en-US" sz="7685" dirty="0">
              <a:solidFill>
                <a:srgbClr val="211F1C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7848250" y="2702247"/>
            <a:ext cx="2591500" cy="917252"/>
            <a:chOff x="0" y="-31579"/>
            <a:chExt cx="826666" cy="2925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26666" cy="235446"/>
            </a:xfrm>
            <a:custGeom>
              <a:avLst/>
              <a:gdLst/>
              <a:ahLst/>
              <a:cxnLst/>
              <a:rect l="l" t="t" r="r" b="b"/>
              <a:pathLst>
                <a:path w="826666" h="235446">
                  <a:moveTo>
                    <a:pt x="117723" y="0"/>
                  </a:moveTo>
                  <a:lnTo>
                    <a:pt x="708944" y="0"/>
                  </a:lnTo>
                  <a:cubicBezTo>
                    <a:pt x="740166" y="0"/>
                    <a:pt x="770109" y="12403"/>
                    <a:pt x="792186" y="34480"/>
                  </a:cubicBezTo>
                  <a:cubicBezTo>
                    <a:pt x="814263" y="56558"/>
                    <a:pt x="826666" y="86501"/>
                    <a:pt x="826666" y="117723"/>
                  </a:cubicBezTo>
                  <a:lnTo>
                    <a:pt x="826666" y="117723"/>
                  </a:lnTo>
                  <a:cubicBezTo>
                    <a:pt x="826666" y="148945"/>
                    <a:pt x="814263" y="178888"/>
                    <a:pt x="792186" y="200965"/>
                  </a:cubicBezTo>
                  <a:cubicBezTo>
                    <a:pt x="770109" y="223043"/>
                    <a:pt x="740166" y="235446"/>
                    <a:pt x="708944" y="235446"/>
                  </a:cubicBezTo>
                  <a:lnTo>
                    <a:pt x="117723" y="235446"/>
                  </a:lnTo>
                  <a:cubicBezTo>
                    <a:pt x="86501" y="235446"/>
                    <a:pt x="56558" y="223043"/>
                    <a:pt x="34480" y="200965"/>
                  </a:cubicBezTo>
                  <a:cubicBezTo>
                    <a:pt x="12403" y="178888"/>
                    <a:pt x="0" y="148945"/>
                    <a:pt x="0" y="117723"/>
                  </a:cubicBezTo>
                  <a:lnTo>
                    <a:pt x="0" y="117723"/>
                  </a:lnTo>
                  <a:cubicBezTo>
                    <a:pt x="0" y="86501"/>
                    <a:pt x="12403" y="56558"/>
                    <a:pt x="34480" y="34480"/>
                  </a:cubicBezTo>
                  <a:cubicBezTo>
                    <a:pt x="56558" y="12403"/>
                    <a:pt x="86501" y="0"/>
                    <a:pt x="1177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11F1C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1579"/>
              <a:ext cx="826666" cy="292596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000" u="none" strike="noStrike" spc="294" dirty="0">
                  <a:solidFill>
                    <a:srgbClr val="211F1C"/>
                  </a:solidFill>
                  <a:latin typeface="Aleo"/>
                  <a:ea typeface="Aleo"/>
                  <a:cs typeface="Aleo"/>
                  <a:sym typeface="Aleo"/>
                </a:rPr>
                <a:t>PART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16594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(JSON)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3-1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FAC14E6-07FB-1F00-DDC8-5A8162F73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836" y="1778455"/>
            <a:ext cx="14788044" cy="8237776"/>
          </a:xfrm>
          <a:prstGeom prst="rect">
            <a:avLst/>
          </a:prstGeom>
          <a:ln w="38100">
            <a:solidFill>
              <a:schemeClr val="accent1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386953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(JSON)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3-1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B99C4AA-8570-E92F-DE92-520493BA1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33004"/>
            <a:ext cx="9067059" cy="7039596"/>
          </a:xfrm>
          <a:prstGeom prst="rect">
            <a:avLst/>
          </a:prstGeom>
          <a:ln w="38100">
            <a:solidFill>
              <a:schemeClr val="accent1"/>
            </a:solidFill>
            <a:prstDash val="solid"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AE1F89-22B2-7A41-48FC-C4845EAD1D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09" b="-1"/>
          <a:stretch/>
        </p:blipFill>
        <p:spPr>
          <a:xfrm>
            <a:off x="10058400" y="1562100"/>
            <a:ext cx="7086600" cy="830560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02780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20078" y="4046182"/>
            <a:ext cx="5048122" cy="2804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98"/>
              </a:lnSpc>
              <a:spcBef>
                <a:spcPct val="0"/>
              </a:spcBef>
            </a:pPr>
            <a:r>
              <a:rPr lang="ko-KR" altLang="en-US" sz="7685" dirty="0">
                <a:solidFill>
                  <a:srgbClr val="211F1C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</a:t>
            </a:r>
            <a:endParaRPr lang="en-US" sz="7685" dirty="0">
              <a:solidFill>
                <a:srgbClr val="211F1C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7848250" y="2702247"/>
            <a:ext cx="2591500" cy="917252"/>
            <a:chOff x="0" y="-31579"/>
            <a:chExt cx="826666" cy="2925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26666" cy="235446"/>
            </a:xfrm>
            <a:custGeom>
              <a:avLst/>
              <a:gdLst/>
              <a:ahLst/>
              <a:cxnLst/>
              <a:rect l="l" t="t" r="r" b="b"/>
              <a:pathLst>
                <a:path w="826666" h="235446">
                  <a:moveTo>
                    <a:pt x="117723" y="0"/>
                  </a:moveTo>
                  <a:lnTo>
                    <a:pt x="708944" y="0"/>
                  </a:lnTo>
                  <a:cubicBezTo>
                    <a:pt x="740166" y="0"/>
                    <a:pt x="770109" y="12403"/>
                    <a:pt x="792186" y="34480"/>
                  </a:cubicBezTo>
                  <a:cubicBezTo>
                    <a:pt x="814263" y="56558"/>
                    <a:pt x="826666" y="86501"/>
                    <a:pt x="826666" y="117723"/>
                  </a:cubicBezTo>
                  <a:lnTo>
                    <a:pt x="826666" y="117723"/>
                  </a:lnTo>
                  <a:cubicBezTo>
                    <a:pt x="826666" y="148945"/>
                    <a:pt x="814263" y="178888"/>
                    <a:pt x="792186" y="200965"/>
                  </a:cubicBezTo>
                  <a:cubicBezTo>
                    <a:pt x="770109" y="223043"/>
                    <a:pt x="740166" y="235446"/>
                    <a:pt x="708944" y="235446"/>
                  </a:cubicBezTo>
                  <a:lnTo>
                    <a:pt x="117723" y="235446"/>
                  </a:lnTo>
                  <a:cubicBezTo>
                    <a:pt x="86501" y="235446"/>
                    <a:pt x="56558" y="223043"/>
                    <a:pt x="34480" y="200965"/>
                  </a:cubicBezTo>
                  <a:cubicBezTo>
                    <a:pt x="12403" y="178888"/>
                    <a:pt x="0" y="148945"/>
                    <a:pt x="0" y="117723"/>
                  </a:cubicBezTo>
                  <a:lnTo>
                    <a:pt x="0" y="117723"/>
                  </a:lnTo>
                  <a:cubicBezTo>
                    <a:pt x="0" y="86501"/>
                    <a:pt x="12403" y="56558"/>
                    <a:pt x="34480" y="34480"/>
                  </a:cubicBezTo>
                  <a:cubicBezTo>
                    <a:pt x="56558" y="12403"/>
                    <a:pt x="86501" y="0"/>
                    <a:pt x="1177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11F1C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1579"/>
              <a:ext cx="826666" cy="292596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000" u="none" strike="noStrike" spc="294" dirty="0">
                  <a:solidFill>
                    <a:srgbClr val="211F1C"/>
                  </a:solidFill>
                  <a:latin typeface="Aleo"/>
                  <a:ea typeface="Aleo"/>
                  <a:cs typeface="Aleo"/>
                  <a:sym typeface="Aleo"/>
                </a:rPr>
                <a:t>PART 1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(JSON)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3-1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AFBF06F-90A0-6F85-87A3-0702AF572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81300"/>
            <a:ext cx="6039693" cy="638264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6C9C6024-BE95-B589-78A5-0B38767EF5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5233107"/>
              </p:ext>
            </p:extLst>
          </p:nvPr>
        </p:nvGraphicFramePr>
        <p:xfrm>
          <a:off x="8534400" y="1747729"/>
          <a:ext cx="7162800" cy="6489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89899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59731" y="2864551"/>
            <a:ext cx="3086100" cy="3056968"/>
            <a:chOff x="0" y="0"/>
            <a:chExt cx="812800" cy="8051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05127"/>
            </a:xfrm>
            <a:custGeom>
              <a:avLst/>
              <a:gdLst/>
              <a:ahLst/>
              <a:cxnLst/>
              <a:rect l="l" t="t" r="r" b="b"/>
              <a:pathLst>
                <a:path w="812800" h="805127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77187"/>
                  </a:lnTo>
                  <a:cubicBezTo>
                    <a:pt x="812800" y="711119"/>
                    <a:pt x="799321" y="743661"/>
                    <a:pt x="775327" y="767654"/>
                  </a:cubicBezTo>
                  <a:cubicBezTo>
                    <a:pt x="751333" y="791648"/>
                    <a:pt x="718791" y="805127"/>
                    <a:pt x="684859" y="805127"/>
                  </a:cubicBezTo>
                  <a:lnTo>
                    <a:pt x="127941" y="805127"/>
                  </a:lnTo>
                  <a:cubicBezTo>
                    <a:pt x="94009" y="805127"/>
                    <a:pt x="61467" y="791648"/>
                    <a:pt x="37473" y="767654"/>
                  </a:cubicBezTo>
                  <a:cubicBezTo>
                    <a:pt x="13479" y="743661"/>
                    <a:pt x="0" y="711119"/>
                    <a:pt x="0" y="677187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812800" cy="890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1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Vision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996410" y="3600450"/>
            <a:ext cx="1863885" cy="1543050"/>
            <a:chOff x="0" y="0"/>
            <a:chExt cx="49090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0900" cy="406400"/>
            </a:xfrm>
            <a:custGeom>
              <a:avLst/>
              <a:gdLst/>
              <a:ahLst/>
              <a:cxnLst/>
              <a:rect l="l" t="t" r="r" b="b"/>
              <a:pathLst>
                <a:path w="490900" h="406400">
                  <a:moveTo>
                    <a:pt x="166146" y="0"/>
                  </a:moveTo>
                  <a:lnTo>
                    <a:pt x="324754" y="0"/>
                  </a:lnTo>
                  <a:cubicBezTo>
                    <a:pt x="368819" y="0"/>
                    <a:pt x="411078" y="17505"/>
                    <a:pt x="442237" y="48663"/>
                  </a:cubicBezTo>
                  <a:cubicBezTo>
                    <a:pt x="473395" y="79821"/>
                    <a:pt x="490900" y="122081"/>
                    <a:pt x="490900" y="166146"/>
                  </a:cubicBezTo>
                  <a:lnTo>
                    <a:pt x="490900" y="240254"/>
                  </a:lnTo>
                  <a:cubicBezTo>
                    <a:pt x="490900" y="332014"/>
                    <a:pt x="416514" y="406400"/>
                    <a:pt x="324754" y="406400"/>
                  </a:cubicBezTo>
                  <a:lnTo>
                    <a:pt x="166146" y="406400"/>
                  </a:lnTo>
                  <a:cubicBezTo>
                    <a:pt x="74386" y="406400"/>
                    <a:pt x="0" y="332014"/>
                    <a:pt x="0" y="240254"/>
                  </a:cubicBezTo>
                  <a:lnTo>
                    <a:pt x="0" y="166146"/>
                  </a:lnTo>
                  <a:cubicBezTo>
                    <a:pt x="0" y="74386"/>
                    <a:pt x="74386" y="0"/>
                    <a:pt x="16614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490900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8"/>
                </a:lnSpc>
              </a:pPr>
              <a:r>
                <a:rPr lang="en-US" sz="240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키워드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00125" y="3600450"/>
            <a:ext cx="1863885" cy="1543050"/>
            <a:chOff x="0" y="0"/>
            <a:chExt cx="49090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90900" cy="406400"/>
            </a:xfrm>
            <a:custGeom>
              <a:avLst/>
              <a:gdLst/>
              <a:ahLst/>
              <a:cxnLst/>
              <a:rect l="l" t="t" r="r" b="b"/>
              <a:pathLst>
                <a:path w="490900" h="406400">
                  <a:moveTo>
                    <a:pt x="166146" y="0"/>
                  </a:moveTo>
                  <a:lnTo>
                    <a:pt x="324754" y="0"/>
                  </a:lnTo>
                  <a:cubicBezTo>
                    <a:pt x="368819" y="0"/>
                    <a:pt x="411078" y="17505"/>
                    <a:pt x="442237" y="48663"/>
                  </a:cubicBezTo>
                  <a:cubicBezTo>
                    <a:pt x="473395" y="79821"/>
                    <a:pt x="490900" y="122081"/>
                    <a:pt x="490900" y="166146"/>
                  </a:cubicBezTo>
                  <a:lnTo>
                    <a:pt x="490900" y="240254"/>
                  </a:lnTo>
                  <a:cubicBezTo>
                    <a:pt x="490900" y="332014"/>
                    <a:pt x="416514" y="406400"/>
                    <a:pt x="324754" y="406400"/>
                  </a:cubicBezTo>
                  <a:lnTo>
                    <a:pt x="166146" y="406400"/>
                  </a:lnTo>
                  <a:cubicBezTo>
                    <a:pt x="74386" y="406400"/>
                    <a:pt x="0" y="332014"/>
                    <a:pt x="0" y="240254"/>
                  </a:cubicBezTo>
                  <a:lnTo>
                    <a:pt x="0" y="166146"/>
                  </a:lnTo>
                  <a:cubicBezTo>
                    <a:pt x="0" y="74386"/>
                    <a:pt x="74386" y="0"/>
                    <a:pt x="16614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490900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8"/>
                </a:lnSpc>
              </a:pPr>
              <a:r>
                <a:rPr lang="en-US" sz="240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키워드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00125" y="8931050"/>
            <a:ext cx="13173075" cy="654500"/>
            <a:chOff x="0" y="0"/>
            <a:chExt cx="4202099" cy="2087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02099" cy="208780"/>
            </a:xfrm>
            <a:custGeom>
              <a:avLst/>
              <a:gdLst/>
              <a:ahLst/>
              <a:cxnLst/>
              <a:rect l="l" t="t" r="r" b="b"/>
              <a:pathLst>
                <a:path w="4202099" h="208780">
                  <a:moveTo>
                    <a:pt x="21157" y="0"/>
                  </a:moveTo>
                  <a:lnTo>
                    <a:pt x="4180941" y="0"/>
                  </a:lnTo>
                  <a:cubicBezTo>
                    <a:pt x="4192626" y="0"/>
                    <a:pt x="4202099" y="9473"/>
                    <a:pt x="4202099" y="21157"/>
                  </a:cubicBezTo>
                  <a:lnTo>
                    <a:pt x="4202099" y="187623"/>
                  </a:lnTo>
                  <a:cubicBezTo>
                    <a:pt x="4202099" y="193234"/>
                    <a:pt x="4199870" y="198615"/>
                    <a:pt x="4195902" y="202583"/>
                  </a:cubicBezTo>
                  <a:cubicBezTo>
                    <a:pt x="4191934" y="206551"/>
                    <a:pt x="4186553" y="208780"/>
                    <a:pt x="4180941" y="208780"/>
                  </a:cubicBezTo>
                  <a:lnTo>
                    <a:pt x="21157" y="208780"/>
                  </a:lnTo>
                  <a:cubicBezTo>
                    <a:pt x="9473" y="208780"/>
                    <a:pt x="0" y="199307"/>
                    <a:pt x="0" y="187623"/>
                  </a:cubicBezTo>
                  <a:lnTo>
                    <a:pt x="0" y="21157"/>
                  </a:lnTo>
                  <a:cubicBezTo>
                    <a:pt x="0" y="15546"/>
                    <a:pt x="2229" y="10165"/>
                    <a:pt x="6197" y="6197"/>
                  </a:cubicBezTo>
                  <a:cubicBezTo>
                    <a:pt x="10165" y="2229"/>
                    <a:pt x="15546" y="0"/>
                    <a:pt x="21157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02099" cy="24688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l">
                <a:lnSpc>
                  <a:spcPts val="1764"/>
                </a:lnSpc>
              </a:pPr>
              <a:r>
                <a:rPr lang="en-US" sz="1200" spc="100">
                  <a:solidFill>
                    <a:srgbClr val="000000"/>
                  </a:solidFill>
                  <a:latin typeface="Aleo"/>
                  <a:ea typeface="Aleo"/>
                  <a:cs typeface="Aleo"/>
                  <a:sym typeface="Aleo"/>
                </a:rPr>
                <a:t>        WWW.REALLYGREATSITE.COM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07926" y="1050023"/>
            <a:ext cx="1745673" cy="654500"/>
            <a:chOff x="0" y="0"/>
            <a:chExt cx="926963" cy="2087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26963" cy="208780"/>
            </a:xfrm>
            <a:custGeom>
              <a:avLst/>
              <a:gdLst/>
              <a:ahLst/>
              <a:cxnLst/>
              <a:rect l="l" t="t" r="r" b="b"/>
              <a:pathLst>
                <a:path w="926963" h="208780">
                  <a:moveTo>
                    <a:pt x="95911" y="0"/>
                  </a:moveTo>
                  <a:lnTo>
                    <a:pt x="831052" y="0"/>
                  </a:lnTo>
                  <a:cubicBezTo>
                    <a:pt x="884022" y="0"/>
                    <a:pt x="926963" y="42941"/>
                    <a:pt x="926963" y="95911"/>
                  </a:cubicBezTo>
                  <a:lnTo>
                    <a:pt x="926963" y="112869"/>
                  </a:lnTo>
                  <a:cubicBezTo>
                    <a:pt x="926963" y="165839"/>
                    <a:pt x="884022" y="208780"/>
                    <a:pt x="831052" y="208780"/>
                  </a:cubicBezTo>
                  <a:lnTo>
                    <a:pt x="95911" y="208780"/>
                  </a:lnTo>
                  <a:cubicBezTo>
                    <a:pt x="42941" y="208780"/>
                    <a:pt x="0" y="165839"/>
                    <a:pt x="0" y="112869"/>
                  </a:cubicBezTo>
                  <a:lnTo>
                    <a:pt x="0" y="95911"/>
                  </a:lnTo>
                  <a:cubicBezTo>
                    <a:pt x="0" y="42941"/>
                    <a:pt x="42941" y="0"/>
                    <a:pt x="95911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pPr algn="ctr"/>
              <a:r>
                <a:rPr lang="en-US" altLang="ko-KR" sz="3600" dirty="0"/>
                <a:t>HTML</a:t>
              </a:r>
              <a:endParaRPr lang="ko-KR" altLang="en-US" sz="3600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26963" cy="24688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176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088756" y="4015792"/>
            <a:ext cx="3507344" cy="754485"/>
            <a:chOff x="0" y="0"/>
            <a:chExt cx="4676459" cy="1005980"/>
          </a:xfrm>
        </p:grpSpPr>
        <p:sp>
          <p:nvSpPr>
            <p:cNvPr id="18" name="AutoShape 18"/>
            <p:cNvSpPr/>
            <p:nvPr/>
          </p:nvSpPr>
          <p:spPr>
            <a:xfrm>
              <a:off x="3416901" y="500310"/>
              <a:ext cx="1259558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AutoShape 19"/>
            <p:cNvSpPr/>
            <p:nvPr/>
          </p:nvSpPr>
          <p:spPr>
            <a:xfrm flipH="1">
              <a:off x="108" y="497630"/>
              <a:ext cx="1259547" cy="536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0" name="Group 20"/>
            <p:cNvGrpSpPr/>
            <p:nvPr/>
          </p:nvGrpSpPr>
          <p:grpSpPr>
            <a:xfrm>
              <a:off x="909281" y="0"/>
              <a:ext cx="2796633" cy="1005980"/>
              <a:chOff x="0" y="0"/>
              <a:chExt cx="552421" cy="19871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552421" cy="198712"/>
              </a:xfrm>
              <a:custGeom>
                <a:avLst/>
                <a:gdLst/>
                <a:ahLst/>
                <a:cxnLst/>
                <a:rect l="l" t="t" r="r" b="b"/>
                <a:pathLst>
                  <a:path w="552421" h="198712">
                    <a:moveTo>
                      <a:pt x="99356" y="0"/>
                    </a:moveTo>
                    <a:lnTo>
                      <a:pt x="453065" y="0"/>
                    </a:lnTo>
                    <a:cubicBezTo>
                      <a:pt x="507938" y="0"/>
                      <a:pt x="552421" y="44483"/>
                      <a:pt x="552421" y="99356"/>
                    </a:cubicBezTo>
                    <a:lnTo>
                      <a:pt x="552421" y="99356"/>
                    </a:lnTo>
                    <a:cubicBezTo>
                      <a:pt x="552421" y="125707"/>
                      <a:pt x="541953" y="150978"/>
                      <a:pt x="523321" y="169611"/>
                    </a:cubicBezTo>
                    <a:cubicBezTo>
                      <a:pt x="504688" y="188244"/>
                      <a:pt x="479416" y="198712"/>
                      <a:pt x="453065" y="198712"/>
                    </a:cubicBezTo>
                    <a:lnTo>
                      <a:pt x="99356" y="198712"/>
                    </a:lnTo>
                    <a:cubicBezTo>
                      <a:pt x="44483" y="198712"/>
                      <a:pt x="0" y="154229"/>
                      <a:pt x="0" y="99356"/>
                    </a:cubicBezTo>
                    <a:lnTo>
                      <a:pt x="0" y="99356"/>
                    </a:lnTo>
                    <a:cubicBezTo>
                      <a:pt x="0" y="44483"/>
                      <a:pt x="44483" y="0"/>
                      <a:pt x="99356" y="0"/>
                    </a:cubicBezTo>
                    <a:close/>
                  </a:path>
                </a:pathLst>
              </a:custGeom>
              <a:solidFill>
                <a:srgbClr val="211F1C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552421" cy="2368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351"/>
                  </a:lnSpc>
                  <a:spcBef>
                    <a:spcPct val="0"/>
                  </a:spcBef>
                </a:pPr>
                <a:r>
                  <a:rPr lang="en-US" sz="1599" spc="-95">
                    <a:solidFill>
                      <a:srgbClr val="FFFFFF"/>
                    </a:solidFill>
                    <a:latin typeface="윤고딕 Semi-Bold"/>
                    <a:ea typeface="윤고딕 Semi-Bold"/>
                    <a:cs typeface="윤고딕 Semi-Bold"/>
                    <a:sym typeface="윤고딕 Semi-Bold"/>
                  </a:rPr>
                  <a:t>텍스트 입력</a:t>
                </a:r>
              </a:p>
            </p:txBody>
          </p:sp>
        </p:grpSp>
      </p:grpSp>
      <p:grpSp>
        <p:nvGrpSpPr>
          <p:cNvPr id="23" name="Group 23"/>
          <p:cNvGrpSpPr/>
          <p:nvPr/>
        </p:nvGrpSpPr>
        <p:grpSpPr>
          <a:xfrm>
            <a:off x="3409462" y="4015792"/>
            <a:ext cx="3507344" cy="754485"/>
            <a:chOff x="0" y="0"/>
            <a:chExt cx="4676459" cy="1005980"/>
          </a:xfrm>
        </p:grpSpPr>
        <p:sp>
          <p:nvSpPr>
            <p:cNvPr id="24" name="AutoShape 24"/>
            <p:cNvSpPr/>
            <p:nvPr/>
          </p:nvSpPr>
          <p:spPr>
            <a:xfrm>
              <a:off x="3416901" y="500310"/>
              <a:ext cx="1259558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AutoShape 25"/>
            <p:cNvSpPr/>
            <p:nvPr/>
          </p:nvSpPr>
          <p:spPr>
            <a:xfrm flipH="1">
              <a:off x="108" y="497630"/>
              <a:ext cx="1259547" cy="536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909281" y="0"/>
              <a:ext cx="2796633" cy="1005980"/>
              <a:chOff x="0" y="0"/>
              <a:chExt cx="552421" cy="198712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552421" cy="198712"/>
              </a:xfrm>
              <a:custGeom>
                <a:avLst/>
                <a:gdLst/>
                <a:ahLst/>
                <a:cxnLst/>
                <a:rect l="l" t="t" r="r" b="b"/>
                <a:pathLst>
                  <a:path w="552421" h="198712">
                    <a:moveTo>
                      <a:pt x="99356" y="0"/>
                    </a:moveTo>
                    <a:lnTo>
                      <a:pt x="453065" y="0"/>
                    </a:lnTo>
                    <a:cubicBezTo>
                      <a:pt x="507938" y="0"/>
                      <a:pt x="552421" y="44483"/>
                      <a:pt x="552421" y="99356"/>
                    </a:cubicBezTo>
                    <a:lnTo>
                      <a:pt x="552421" y="99356"/>
                    </a:lnTo>
                    <a:cubicBezTo>
                      <a:pt x="552421" y="125707"/>
                      <a:pt x="541953" y="150978"/>
                      <a:pt x="523321" y="169611"/>
                    </a:cubicBezTo>
                    <a:cubicBezTo>
                      <a:pt x="504688" y="188244"/>
                      <a:pt x="479416" y="198712"/>
                      <a:pt x="453065" y="198712"/>
                    </a:cubicBezTo>
                    <a:lnTo>
                      <a:pt x="99356" y="198712"/>
                    </a:lnTo>
                    <a:cubicBezTo>
                      <a:pt x="44483" y="198712"/>
                      <a:pt x="0" y="154229"/>
                      <a:pt x="0" y="99356"/>
                    </a:cubicBezTo>
                    <a:lnTo>
                      <a:pt x="0" y="99356"/>
                    </a:lnTo>
                    <a:cubicBezTo>
                      <a:pt x="0" y="44483"/>
                      <a:pt x="44483" y="0"/>
                      <a:pt x="99356" y="0"/>
                    </a:cubicBezTo>
                    <a:close/>
                  </a:path>
                </a:pathLst>
              </a:custGeom>
              <a:solidFill>
                <a:srgbClr val="211F1C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552421" cy="2368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351"/>
                  </a:lnSpc>
                  <a:spcBef>
                    <a:spcPct val="0"/>
                  </a:spcBef>
                </a:pPr>
                <a:r>
                  <a:rPr lang="en-US" sz="1599" spc="-95" dirty="0" err="1">
                    <a:solidFill>
                      <a:srgbClr val="FFFFFF"/>
                    </a:solidFill>
                    <a:latin typeface="윤고딕 Semi-Bold"/>
                    <a:ea typeface="윤고딕 Semi-Bold"/>
                    <a:cs typeface="윤고딕 Semi-Bold"/>
                    <a:sym typeface="윤고딕 Semi-Bold"/>
                  </a:rPr>
                  <a:t>텍스트</a:t>
                </a:r>
                <a:r>
                  <a:rPr lang="en-US" sz="1599" spc="-95" dirty="0">
                    <a:solidFill>
                      <a:srgbClr val="FFFFFF"/>
                    </a:solidFill>
                    <a:latin typeface="윤고딕 Semi-Bold"/>
                    <a:ea typeface="윤고딕 Semi-Bold"/>
                    <a:cs typeface="윤고딕 Semi-Bold"/>
                    <a:sym typeface="윤고딕 Semi-Bold"/>
                  </a:rPr>
                  <a:t> </a:t>
                </a:r>
                <a:r>
                  <a:rPr lang="en-US" sz="1599" spc="-95" dirty="0" err="1">
                    <a:solidFill>
                      <a:srgbClr val="FFFFFF"/>
                    </a:solidFill>
                    <a:latin typeface="윤고딕 Semi-Bold"/>
                    <a:ea typeface="윤고딕 Semi-Bold"/>
                    <a:cs typeface="윤고딕 Semi-Bold"/>
                    <a:sym typeface="윤고딕 Semi-Bold"/>
                  </a:rPr>
                  <a:t>입력</a:t>
                </a:r>
                <a:endParaRPr lang="en-US" sz="1599" spc="-95" dirty="0">
                  <a:solidFill>
                    <a:srgbClr val="FFFFFF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endParaRPr>
              </a:p>
            </p:txBody>
          </p:sp>
        </p:grpSp>
      </p:grpSp>
      <p:sp>
        <p:nvSpPr>
          <p:cNvPr id="29" name="TextBox 29"/>
          <p:cNvSpPr txBox="1"/>
          <p:nvPr/>
        </p:nvSpPr>
        <p:spPr>
          <a:xfrm>
            <a:off x="6054086" y="6435834"/>
            <a:ext cx="6179828" cy="110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 실제 내용과는 무관합니다. 이 곳에 원하는 내용을 자유롭게 채워 넣으세요.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00125" y="6435834"/>
            <a:ext cx="2854784" cy="110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005511" y="6435834"/>
            <a:ext cx="2854784" cy="110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242462" y="921028"/>
            <a:ext cx="5758537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(Header)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33" name="AutoShape 33"/>
          <p:cNvSpPr/>
          <p:nvPr/>
        </p:nvSpPr>
        <p:spPr>
          <a:xfrm>
            <a:off x="4653671" y="5162550"/>
            <a:ext cx="1018926" cy="0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4" name="AutoShape 34"/>
          <p:cNvSpPr/>
          <p:nvPr/>
        </p:nvSpPr>
        <p:spPr>
          <a:xfrm>
            <a:off x="12332965" y="5162550"/>
            <a:ext cx="1018926" cy="0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5" name="AutoShape 35"/>
          <p:cNvSpPr/>
          <p:nvPr/>
        </p:nvSpPr>
        <p:spPr>
          <a:xfrm flipH="1">
            <a:off x="12332965" y="3581400"/>
            <a:ext cx="1018926" cy="0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6" name="AutoShape 36"/>
          <p:cNvSpPr/>
          <p:nvPr/>
        </p:nvSpPr>
        <p:spPr>
          <a:xfrm flipH="1">
            <a:off x="4653671" y="3581400"/>
            <a:ext cx="1018926" cy="0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63420" y="2842701"/>
            <a:ext cx="926995" cy="950764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3-3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BE505F8-D5A1-87D1-FF3B-C898C3A4C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2095500"/>
            <a:ext cx="6992326" cy="466790"/>
          </a:xfrm>
          <a:prstGeom prst="rect">
            <a:avLst/>
          </a:prstGeom>
          <a:ln w="38100">
            <a:solidFill>
              <a:srgbClr val="5271FF"/>
            </a:solidFill>
            <a:prstDash val="sysDot"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BC97D7E-EF4A-7598-FABA-597523DED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799" y="2857501"/>
            <a:ext cx="6992327" cy="612948"/>
          </a:xfrm>
          <a:prstGeom prst="rect">
            <a:avLst/>
          </a:prstGeom>
          <a:ln w="38100">
            <a:solidFill>
              <a:srgbClr val="5271FF"/>
            </a:solidFill>
            <a:prstDash val="sysDot"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CA4E0F-E6AB-AB41-8C18-B2977CD66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604" y="4586482"/>
            <a:ext cx="7211431" cy="4305901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3B884C8-D4C8-612F-58DC-32325B6B0E00}"/>
              </a:ext>
            </a:extLst>
          </p:cNvPr>
          <p:cNvSpPr/>
          <p:nvPr/>
        </p:nvSpPr>
        <p:spPr>
          <a:xfrm>
            <a:off x="5167604" y="4103975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3513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3-3</a:t>
              </a:r>
            </a:p>
          </p:txBody>
        </p:sp>
      </p:grpSp>
      <p:pic>
        <p:nvPicPr>
          <p:cNvPr id="9" name="그림 8" descr="텍스트, 스크린샷, 명함, 디자인이(가) 표시된 사진&#10;&#10;자동 생성된 설명">
            <a:extLst>
              <a:ext uri="{FF2B5EF4-FFF2-40B4-BE49-F238E27FC236}">
                <a16:creationId xmlns:a16="http://schemas.microsoft.com/office/drawing/2014/main" id="{715A0265-2254-AA26-CAF4-17663EA4C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16"/>
          <a:stretch/>
        </p:blipFill>
        <p:spPr>
          <a:xfrm>
            <a:off x="1408845" y="2472450"/>
            <a:ext cx="7049356" cy="3238089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E6E7CFE-EBBB-C2E6-D0B1-2900A0495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600" y="2247900"/>
            <a:ext cx="3677163" cy="2562583"/>
          </a:xfrm>
          <a:prstGeom prst="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EA1A841-1A46-E96F-9D28-BE6FCD073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6600" y="5507228"/>
            <a:ext cx="6134956" cy="4458322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3668233-49C5-0B7E-4901-052CEAC56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844" y="6117345"/>
            <a:ext cx="7049357" cy="3238089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431BCD8-B0FB-6BDA-F0F0-1F632D52EA7B}"/>
              </a:ext>
            </a:extLst>
          </p:cNvPr>
          <p:cNvSpPr/>
          <p:nvPr/>
        </p:nvSpPr>
        <p:spPr>
          <a:xfrm>
            <a:off x="10867104" y="1790700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A6FE367-1CA0-0FBF-6598-01D3F86E85D8}"/>
              </a:ext>
            </a:extLst>
          </p:cNvPr>
          <p:cNvSpPr/>
          <p:nvPr/>
        </p:nvSpPr>
        <p:spPr>
          <a:xfrm>
            <a:off x="10881852" y="5047011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1558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3-3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51BFD19-8C3F-201F-35BA-0FF596943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009900"/>
            <a:ext cx="7268589" cy="5792008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3FC7D6B-5E53-EEA9-F809-1C3A17D47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288" y="5891796"/>
            <a:ext cx="4887007" cy="866896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899882E-1C45-7339-3B80-EE3728B91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5999" y="3036222"/>
            <a:ext cx="6830378" cy="2000529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666E8A1-C083-53CD-8D8F-5B58CDDACA79}"/>
              </a:ext>
            </a:extLst>
          </p:cNvPr>
          <p:cNvGrpSpPr/>
          <p:nvPr/>
        </p:nvGrpSpPr>
        <p:grpSpPr>
          <a:xfrm>
            <a:off x="9920288" y="7613737"/>
            <a:ext cx="3400901" cy="609600"/>
            <a:chOff x="10058400" y="7505700"/>
            <a:chExt cx="3400901" cy="60960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4CC5AB6-FDE8-CFEC-AB2D-877C4401D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58400" y="7505700"/>
              <a:ext cx="3400900" cy="390580"/>
            </a:xfrm>
            <a:prstGeom prst="rect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DFCBC73-AD1B-63B5-D28B-EDB90B8BD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r="4033" b="-9481"/>
            <a:stretch/>
          </p:blipFill>
          <p:spPr>
            <a:xfrm>
              <a:off x="10058401" y="7896280"/>
              <a:ext cx="3400900" cy="219020"/>
            </a:xfrm>
            <a:prstGeom prst="rect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57276CF-B51B-92EE-B36B-C2D9F1A0486A}"/>
              </a:ext>
            </a:extLst>
          </p:cNvPr>
          <p:cNvSpPr/>
          <p:nvPr/>
        </p:nvSpPr>
        <p:spPr>
          <a:xfrm>
            <a:off x="1639529" y="2524142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005F0-A527-89C8-6727-2716E640CBEF}"/>
              </a:ext>
            </a:extLst>
          </p:cNvPr>
          <p:cNvSpPr/>
          <p:nvPr/>
        </p:nvSpPr>
        <p:spPr>
          <a:xfrm>
            <a:off x="9867439" y="2552700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5069434-109C-4EDC-85DF-F9C82E755814}"/>
              </a:ext>
            </a:extLst>
          </p:cNvPr>
          <p:cNvSpPr/>
          <p:nvPr/>
        </p:nvSpPr>
        <p:spPr>
          <a:xfrm>
            <a:off x="9867439" y="5407667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B8D704F-0C76-9C55-AA8B-DF51E443D0BD}"/>
              </a:ext>
            </a:extLst>
          </p:cNvPr>
          <p:cNvSpPr/>
          <p:nvPr/>
        </p:nvSpPr>
        <p:spPr>
          <a:xfrm>
            <a:off x="9867439" y="7134867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74840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3-3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2C3143F-D5E2-DA66-3141-DBEA8057C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05100"/>
            <a:ext cx="13517590" cy="3579333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1CA4ACF-5FA5-64D6-094D-F1F674094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6972300"/>
            <a:ext cx="5915851" cy="1552792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0B6AFB4-F7A2-BA54-8AAF-C405E92A926A}"/>
              </a:ext>
            </a:extLst>
          </p:cNvPr>
          <p:cNvSpPr/>
          <p:nvPr/>
        </p:nvSpPr>
        <p:spPr>
          <a:xfrm>
            <a:off x="1354392" y="2219342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7DE2614-2D7C-2178-2AC2-D220AAAD6403}"/>
              </a:ext>
            </a:extLst>
          </p:cNvPr>
          <p:cNvSpPr/>
          <p:nvPr/>
        </p:nvSpPr>
        <p:spPr>
          <a:xfrm>
            <a:off x="1351934" y="6492980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60071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3-3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3F63A1EB-E3B9-D384-1121-01E6527EA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462" y="6675586"/>
            <a:ext cx="10983858" cy="1895740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E11D6B4-B1AC-5571-E41E-7DCCD4DE6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809247"/>
            <a:ext cx="6534457" cy="17517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27DBB74-E932-D05D-0BDE-7B1CE00E7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3918042"/>
            <a:ext cx="6534456" cy="20356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8958DBD-F3E2-2A0D-2F73-5924E23F8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1345" y="1790700"/>
            <a:ext cx="6466553" cy="17703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A891ABA-AE87-286E-2984-74BF961A98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8436" y="3918042"/>
            <a:ext cx="4013751" cy="20356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D64F914-DF3D-19AC-4D06-E60FDFD466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2462" y="9181962"/>
            <a:ext cx="6792273" cy="990738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FD59144-B578-240B-555C-642A9359AFFA}"/>
              </a:ext>
            </a:extLst>
          </p:cNvPr>
          <p:cNvSpPr/>
          <p:nvPr/>
        </p:nvSpPr>
        <p:spPr>
          <a:xfrm>
            <a:off x="2242462" y="1714500"/>
            <a:ext cx="13683338" cy="4360145"/>
          </a:xfrm>
          <a:prstGeom prst="rect">
            <a:avLst/>
          </a:prstGeom>
          <a:noFill/>
          <a:ln>
            <a:solidFill>
              <a:srgbClr val="5271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678A4A8-592C-1DC8-3BD8-003E82B25434}"/>
              </a:ext>
            </a:extLst>
          </p:cNvPr>
          <p:cNvSpPr/>
          <p:nvPr/>
        </p:nvSpPr>
        <p:spPr>
          <a:xfrm>
            <a:off x="2212966" y="6209196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A004A8-5406-5E2A-496C-21A2AEAE932E}"/>
              </a:ext>
            </a:extLst>
          </p:cNvPr>
          <p:cNvSpPr/>
          <p:nvPr/>
        </p:nvSpPr>
        <p:spPr>
          <a:xfrm>
            <a:off x="2210508" y="8705236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1778A774-04E1-B007-8CB8-64AF9A26531D}"/>
              </a:ext>
            </a:extLst>
          </p:cNvPr>
          <p:cNvSpPr txBox="1"/>
          <p:nvPr/>
        </p:nvSpPr>
        <p:spPr>
          <a:xfrm>
            <a:off x="13716000" y="6287522"/>
            <a:ext cx="3581400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서브 카테고리에 따라 배경 및 글씨 변경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23409196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6543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6477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3-3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C06802C-41B6-5AA2-5609-0D569CF7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0" y="3062322"/>
            <a:ext cx="5563376" cy="800212"/>
          </a:xfrm>
          <a:prstGeom prst="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4C60B0-9A46-AF0A-3CC3-203BB1997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7916" y="5019350"/>
            <a:ext cx="2705478" cy="1209844"/>
          </a:xfrm>
          <a:prstGeom prst="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ECA1AF-0563-4CD6-0A2F-E2DF73594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541" y="4161949"/>
            <a:ext cx="11881658" cy="19842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C3EB87-05CF-22F3-4390-1331BFCC8E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533"/>
          <a:stretch/>
        </p:blipFill>
        <p:spPr>
          <a:xfrm>
            <a:off x="228600" y="8027798"/>
            <a:ext cx="11957858" cy="2259202"/>
          </a:xfrm>
          <a:prstGeom prst="rect">
            <a:avLst/>
          </a:prstGeom>
        </p:spPr>
      </p:pic>
      <p:pic>
        <p:nvPicPr>
          <p:cNvPr id="10" name="그림 9" descr="텍스트, 스크린샷, 명함, 디자인이(가) 표시된 사진&#10;&#10;자동 생성된 설명">
            <a:extLst>
              <a:ext uri="{FF2B5EF4-FFF2-40B4-BE49-F238E27FC236}">
                <a16:creationId xmlns:a16="http://schemas.microsoft.com/office/drawing/2014/main" id="{4F0C519A-9559-4770-239B-AE61386BDD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1" t="16017" r="17295" b="17975"/>
          <a:stretch/>
        </p:blipFill>
        <p:spPr>
          <a:xfrm>
            <a:off x="270754" y="1739663"/>
            <a:ext cx="4148846" cy="22563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2AF8EA1-885F-9FAF-6E78-274CB8A14B4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1356" t="16472" r="17030" b="19990"/>
          <a:stretch/>
        </p:blipFill>
        <p:spPr>
          <a:xfrm>
            <a:off x="254541" y="5757774"/>
            <a:ext cx="4343400" cy="2057401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481E6E5-90B4-F324-4853-251C4C464D49}"/>
              </a:ext>
            </a:extLst>
          </p:cNvPr>
          <p:cNvSpPr/>
          <p:nvPr/>
        </p:nvSpPr>
        <p:spPr>
          <a:xfrm>
            <a:off x="1721821" y="2580778"/>
            <a:ext cx="1311559" cy="1255004"/>
          </a:xfrm>
          <a:prstGeom prst="roundRect">
            <a:avLst/>
          </a:prstGeom>
          <a:solidFill>
            <a:srgbClr val="002DEE">
              <a:alpha val="24706"/>
            </a:srgbClr>
          </a:solidFill>
          <a:ln w="38100">
            <a:solidFill>
              <a:srgbClr val="1D48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738CD38-5FDE-DC26-B3F2-D0DC59AB2F9F}"/>
              </a:ext>
            </a:extLst>
          </p:cNvPr>
          <p:cNvSpPr/>
          <p:nvPr/>
        </p:nvSpPr>
        <p:spPr>
          <a:xfrm>
            <a:off x="2846988" y="6484779"/>
            <a:ext cx="1311559" cy="1255004"/>
          </a:xfrm>
          <a:prstGeom prst="roundRect">
            <a:avLst/>
          </a:prstGeom>
          <a:solidFill>
            <a:srgbClr val="002DEE">
              <a:alpha val="24706"/>
            </a:srgbClr>
          </a:solidFill>
          <a:ln w="38100">
            <a:solidFill>
              <a:srgbClr val="1D48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D8DC4995-62CF-EE38-C0C8-52315BBFA0DE}"/>
              </a:ext>
            </a:extLst>
          </p:cNvPr>
          <p:cNvSpPr txBox="1"/>
          <p:nvPr/>
        </p:nvSpPr>
        <p:spPr>
          <a:xfrm>
            <a:off x="4983864" y="2372141"/>
            <a:ext cx="3093336" cy="695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렌즈교환식 카메라 버튼을 눌렀을 때만 탭 메뉴가 나옴</a:t>
            </a:r>
            <a:endParaRPr lang="en-US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5" name="TextBox 18">
            <a:extLst>
              <a:ext uri="{FF2B5EF4-FFF2-40B4-BE49-F238E27FC236}">
                <a16:creationId xmlns:a16="http://schemas.microsoft.com/office/drawing/2014/main" id="{CC04ABBC-1C93-020C-BDCF-1CC81D153923}"/>
              </a:ext>
            </a:extLst>
          </p:cNvPr>
          <p:cNvSpPr txBox="1"/>
          <p:nvPr/>
        </p:nvSpPr>
        <p:spPr>
          <a:xfrm>
            <a:off x="4945764" y="6252546"/>
            <a:ext cx="2447330" cy="695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캠코더 버튼을 눌렀을 때만 탭 메뉴가 나옴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BC0A40E-2251-841D-8F9D-E7EACE6F6634}"/>
              </a:ext>
            </a:extLst>
          </p:cNvPr>
          <p:cNvSpPr/>
          <p:nvPr/>
        </p:nvSpPr>
        <p:spPr>
          <a:xfrm>
            <a:off x="151624" y="1643331"/>
            <a:ext cx="12116576" cy="8148369"/>
          </a:xfrm>
          <a:prstGeom prst="rect">
            <a:avLst/>
          </a:prstGeom>
          <a:noFill/>
          <a:ln>
            <a:solidFill>
              <a:srgbClr val="5271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E778646-D9F8-5C61-32C8-11F90A0736A7}"/>
              </a:ext>
            </a:extLst>
          </p:cNvPr>
          <p:cNvSpPr/>
          <p:nvPr/>
        </p:nvSpPr>
        <p:spPr>
          <a:xfrm>
            <a:off x="12565626" y="2580778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DBCD89-1111-EB71-EA1F-3006D8A93E1C}"/>
              </a:ext>
            </a:extLst>
          </p:cNvPr>
          <p:cNvSpPr/>
          <p:nvPr/>
        </p:nvSpPr>
        <p:spPr>
          <a:xfrm>
            <a:off x="12565626" y="4533900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34104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534777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528149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3-3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44650DB-FFF6-407F-2A9D-C730E54F1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0" y="2740751"/>
            <a:ext cx="2562583" cy="190527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03F6343-0DD4-E584-5D20-2C8195672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2018818"/>
            <a:ext cx="6400800" cy="1758814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A7F2644-564A-3317-25DB-975942A4D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5" y="3924300"/>
            <a:ext cx="16002000" cy="6190682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09EF2CA-B0D7-88CB-520B-A0ED30B47CE5}"/>
              </a:ext>
            </a:extLst>
          </p:cNvPr>
          <p:cNvSpPr/>
          <p:nvPr/>
        </p:nvSpPr>
        <p:spPr>
          <a:xfrm>
            <a:off x="1000125" y="1499648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9D2391-9461-FFBC-6542-A87A2587E691}"/>
              </a:ext>
            </a:extLst>
          </p:cNvPr>
          <p:cNvSpPr/>
          <p:nvPr/>
        </p:nvSpPr>
        <p:spPr>
          <a:xfrm>
            <a:off x="15841919" y="3396632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D465C2-530A-897A-7C38-331343ED106B}"/>
              </a:ext>
            </a:extLst>
          </p:cNvPr>
          <p:cNvSpPr/>
          <p:nvPr/>
        </p:nvSpPr>
        <p:spPr>
          <a:xfrm>
            <a:off x="9807677" y="2261889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7849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3-3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B209C8C-588E-8402-0994-293B81489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600" y="3238500"/>
            <a:ext cx="5477639" cy="3191320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sp>
        <p:nvSpPr>
          <p:cNvPr id="4" name="TextBox 18">
            <a:extLst>
              <a:ext uri="{FF2B5EF4-FFF2-40B4-BE49-F238E27FC236}">
                <a16:creationId xmlns:a16="http://schemas.microsoft.com/office/drawing/2014/main" id="{B267898C-6549-20C6-E700-2A873948EC1F}"/>
              </a:ext>
            </a:extLst>
          </p:cNvPr>
          <p:cNvSpPr txBox="1"/>
          <p:nvPr/>
        </p:nvSpPr>
        <p:spPr>
          <a:xfrm>
            <a:off x="11277600" y="6580909"/>
            <a:ext cx="2447330" cy="10678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renderProducts</a:t>
            </a:r>
            <a:r>
              <a:rPr 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함수는 뒤에 설명할 제품 렌더링 함수임</a:t>
            </a:r>
            <a:endParaRPr lang="en-US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77ED28-948B-9F8B-0851-D642FED5B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381697"/>
            <a:ext cx="10422584" cy="9577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DBB44B-BC17-1DAF-1114-C2491225B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6286500"/>
            <a:ext cx="5763429" cy="1362265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595F06-2EB5-3290-2407-479048A86100}"/>
              </a:ext>
            </a:extLst>
          </p:cNvPr>
          <p:cNvSpPr/>
          <p:nvPr/>
        </p:nvSpPr>
        <p:spPr>
          <a:xfrm>
            <a:off x="2104103" y="5782916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55FBCE-81C8-5C84-7451-C25FEE8A4630}"/>
              </a:ext>
            </a:extLst>
          </p:cNvPr>
          <p:cNvSpPr/>
          <p:nvPr/>
        </p:nvSpPr>
        <p:spPr>
          <a:xfrm>
            <a:off x="11248104" y="2739595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B4F77DF-9573-A54F-F7F6-0A91862083E9}"/>
              </a:ext>
            </a:extLst>
          </p:cNvPr>
          <p:cNvSpPr/>
          <p:nvPr/>
        </p:nvSpPr>
        <p:spPr>
          <a:xfrm>
            <a:off x="228600" y="3238499"/>
            <a:ext cx="10591800" cy="1100949"/>
          </a:xfrm>
          <a:prstGeom prst="rect">
            <a:avLst/>
          </a:prstGeom>
          <a:noFill/>
          <a:ln>
            <a:solidFill>
              <a:srgbClr val="5271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602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전체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1B4AAD3-74A7-CEDD-6A26-0AD4C14F21FD}"/>
              </a:ext>
            </a:extLst>
          </p:cNvPr>
          <p:cNvGrpSpPr/>
          <p:nvPr/>
        </p:nvGrpSpPr>
        <p:grpSpPr>
          <a:xfrm>
            <a:off x="5257801" y="2324100"/>
            <a:ext cx="3276599" cy="6786839"/>
            <a:chOff x="5562601" y="2166662"/>
            <a:chExt cx="3276599" cy="678683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69B835E-4605-2A92-35FF-A246D4F0D938}"/>
                </a:ext>
              </a:extLst>
            </p:cNvPr>
            <p:cNvGrpSpPr/>
            <p:nvPr/>
          </p:nvGrpSpPr>
          <p:grpSpPr>
            <a:xfrm>
              <a:off x="5562601" y="2857500"/>
              <a:ext cx="3276599" cy="6096001"/>
              <a:chOff x="2819401" y="2247900"/>
              <a:chExt cx="3856957" cy="7391401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2FD739A1-811F-600E-EC15-1C110A26FA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831605" y="2247900"/>
                <a:ext cx="3832546" cy="7315200"/>
              </a:xfrm>
              <a:prstGeom prst="rect">
                <a:avLst/>
              </a:prstGeom>
            </p:spPr>
          </p:pic>
          <p:pic>
            <p:nvPicPr>
              <p:cNvPr id="5" name="그림 4" descr="스크린샷, 텍스트이(가) 표시된 사진&#10;&#10;자동 생성된 설명">
                <a:extLst>
                  <a:ext uri="{FF2B5EF4-FFF2-40B4-BE49-F238E27FC236}">
                    <a16:creationId xmlns:a16="http://schemas.microsoft.com/office/drawing/2014/main" id="{75DBF1BE-6338-DCAE-5D1E-500A67223C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9401" y="8780399"/>
                <a:ext cx="3856957" cy="858902"/>
              </a:xfrm>
              <a:prstGeom prst="rect">
                <a:avLst/>
              </a:prstGeom>
            </p:spPr>
          </p:pic>
        </p:grp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0C257792-E7F1-C02A-7000-C1D6A9FF84D6}"/>
                </a:ext>
              </a:extLst>
            </p:cNvPr>
            <p:cNvSpPr/>
            <p:nvPr/>
          </p:nvSpPr>
          <p:spPr>
            <a:xfrm>
              <a:off x="6095999" y="2166662"/>
              <a:ext cx="2209800" cy="462238"/>
            </a:xfrm>
            <a:prstGeom prst="roundRect">
              <a:avLst/>
            </a:prstGeom>
            <a:solidFill>
              <a:srgbClr val="5271FF"/>
            </a:solidFill>
            <a:ln w="38100">
              <a:solidFill>
                <a:srgbClr val="5271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dirty="0">
                  <a:solidFill>
                    <a:schemeClr val="bg1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메인 페이지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F1E80CB-0ED6-780E-DFDC-7B1B85BC6F5C}"/>
              </a:ext>
            </a:extLst>
          </p:cNvPr>
          <p:cNvGrpSpPr/>
          <p:nvPr/>
        </p:nvGrpSpPr>
        <p:grpSpPr>
          <a:xfrm>
            <a:off x="9753600" y="2324100"/>
            <a:ext cx="3276600" cy="6758083"/>
            <a:chOff x="10058400" y="2166662"/>
            <a:chExt cx="3276600" cy="675808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508192E-7D1F-FAC3-9C45-0E490B05D7CA}"/>
                </a:ext>
              </a:extLst>
            </p:cNvPr>
            <p:cNvGrpSpPr/>
            <p:nvPr/>
          </p:nvGrpSpPr>
          <p:grpSpPr>
            <a:xfrm>
              <a:off x="10058400" y="2886256"/>
              <a:ext cx="3276600" cy="6038489"/>
              <a:chOff x="7620000" y="2266280"/>
              <a:chExt cx="3856958" cy="7321668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14F08D53-F0E1-A1B9-0E25-9E7A09CAF1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620000" y="2266280"/>
                <a:ext cx="3856957" cy="7175733"/>
              </a:xfrm>
              <a:prstGeom prst="rect">
                <a:avLst/>
              </a:prstGeom>
            </p:spPr>
          </p:pic>
          <p:pic>
            <p:nvPicPr>
              <p:cNvPr id="3" name="그림 2" descr="스크린샷, 텍스트이(가) 표시된 사진&#10;&#10;자동 생성된 설명">
                <a:extLst>
                  <a:ext uri="{FF2B5EF4-FFF2-40B4-BE49-F238E27FC236}">
                    <a16:creationId xmlns:a16="http://schemas.microsoft.com/office/drawing/2014/main" id="{6A93B427-FAFB-595E-49F2-AE7A185CA8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20001" y="8729046"/>
                <a:ext cx="3856957" cy="858902"/>
              </a:xfrm>
              <a:prstGeom prst="rect">
                <a:avLst/>
              </a:prstGeom>
            </p:spPr>
          </p:pic>
        </p:grp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A0C894E-E312-7126-9B85-46AE719015BC}"/>
                </a:ext>
              </a:extLst>
            </p:cNvPr>
            <p:cNvSpPr/>
            <p:nvPr/>
          </p:nvSpPr>
          <p:spPr>
            <a:xfrm>
              <a:off x="10591799" y="2166662"/>
              <a:ext cx="2209800" cy="462238"/>
            </a:xfrm>
            <a:prstGeom prst="roundRect">
              <a:avLst/>
            </a:prstGeom>
            <a:solidFill>
              <a:srgbClr val="5271FF"/>
            </a:solidFill>
            <a:ln w="38100">
              <a:solidFill>
                <a:srgbClr val="5271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상품 </a:t>
              </a:r>
              <a:r>
                <a:rPr lang="ko-KR" altLang="en-US" sz="1800" dirty="0">
                  <a:solidFill>
                    <a:schemeClr val="bg1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목록 페이지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238AF8F-836A-4EB0-0C0C-22D06F84EC09}"/>
              </a:ext>
            </a:extLst>
          </p:cNvPr>
          <p:cNvGrpSpPr/>
          <p:nvPr/>
        </p:nvGrpSpPr>
        <p:grpSpPr>
          <a:xfrm>
            <a:off x="13944600" y="2324100"/>
            <a:ext cx="3276600" cy="6786839"/>
            <a:chOff x="14249400" y="2166662"/>
            <a:chExt cx="3276600" cy="678683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E488CA6-F2A5-1717-465C-A49CDE4D94E9}"/>
                </a:ext>
              </a:extLst>
            </p:cNvPr>
            <p:cNvGrpSpPr/>
            <p:nvPr/>
          </p:nvGrpSpPr>
          <p:grpSpPr>
            <a:xfrm>
              <a:off x="14249400" y="2857500"/>
              <a:ext cx="3276600" cy="6096001"/>
              <a:chOff x="12115800" y="2247900"/>
              <a:chExt cx="3856958" cy="7391401"/>
            </a:xfrm>
          </p:grpSpPr>
          <p:pic>
            <p:nvPicPr>
              <p:cNvPr id="31" name="그림 30" descr="텍스트, 전자제품, 스크린샷, 웹사이트이(가) 표시된 사진&#10;&#10;자동 생성된 설명">
                <a:extLst>
                  <a:ext uri="{FF2B5EF4-FFF2-40B4-BE49-F238E27FC236}">
                    <a16:creationId xmlns:a16="http://schemas.microsoft.com/office/drawing/2014/main" id="{C5A2841B-B8E9-EE60-C90C-CFBE2AB2EC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15800" y="2247900"/>
                <a:ext cx="3856957" cy="7315200"/>
              </a:xfrm>
              <a:prstGeom prst="rect">
                <a:avLst/>
              </a:prstGeom>
            </p:spPr>
          </p:pic>
          <p:pic>
            <p:nvPicPr>
              <p:cNvPr id="38" name="그림 37" descr="스크린샷, 텍스트이(가) 표시된 사진&#10;&#10;자동 생성된 설명">
                <a:extLst>
                  <a:ext uri="{FF2B5EF4-FFF2-40B4-BE49-F238E27FC236}">
                    <a16:creationId xmlns:a16="http://schemas.microsoft.com/office/drawing/2014/main" id="{C82DE710-1BD1-1D2A-DB0B-68F3ECBFE0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15801" y="8780399"/>
                <a:ext cx="3856957" cy="858902"/>
              </a:xfrm>
              <a:prstGeom prst="rect">
                <a:avLst/>
              </a:prstGeom>
            </p:spPr>
          </p:pic>
        </p:grp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5D69252F-ED91-29C7-14CC-DA34BD5EF929}"/>
                </a:ext>
              </a:extLst>
            </p:cNvPr>
            <p:cNvSpPr/>
            <p:nvPr/>
          </p:nvSpPr>
          <p:spPr>
            <a:xfrm>
              <a:off x="14782799" y="2166662"/>
              <a:ext cx="2209800" cy="462238"/>
            </a:xfrm>
            <a:prstGeom prst="roundRect">
              <a:avLst/>
            </a:prstGeom>
            <a:solidFill>
              <a:srgbClr val="5271FF"/>
            </a:solidFill>
            <a:ln w="38100">
              <a:solidFill>
                <a:srgbClr val="5271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dirty="0">
                  <a:solidFill>
                    <a:schemeClr val="bg1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상품 상세 페이지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BB7CC00-41F8-E91D-1731-5F66D25EC141}"/>
              </a:ext>
            </a:extLst>
          </p:cNvPr>
          <p:cNvSpPr/>
          <p:nvPr/>
        </p:nvSpPr>
        <p:spPr>
          <a:xfrm>
            <a:off x="4953000" y="2941547"/>
            <a:ext cx="12573000" cy="373153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A267404-E5D6-01F3-1429-373D349A42C2}"/>
              </a:ext>
            </a:extLst>
          </p:cNvPr>
          <p:cNvSpPr/>
          <p:nvPr/>
        </p:nvSpPr>
        <p:spPr>
          <a:xfrm>
            <a:off x="4953000" y="8267700"/>
            <a:ext cx="12573000" cy="1143000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9AEC66E-9A24-ADEA-D51C-56FB2BCE18CD}"/>
              </a:ext>
            </a:extLst>
          </p:cNvPr>
          <p:cNvSpPr/>
          <p:nvPr/>
        </p:nvSpPr>
        <p:spPr>
          <a:xfrm>
            <a:off x="4953000" y="3469909"/>
            <a:ext cx="12573000" cy="4677432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395368D-1146-F4A4-2B06-AD46BB23D482}"/>
              </a:ext>
            </a:extLst>
          </p:cNvPr>
          <p:cNvGrpSpPr/>
          <p:nvPr/>
        </p:nvGrpSpPr>
        <p:grpSpPr>
          <a:xfrm>
            <a:off x="990600" y="2705100"/>
            <a:ext cx="3766716" cy="1769658"/>
            <a:chOff x="652884" y="2886486"/>
            <a:chExt cx="3766716" cy="1769658"/>
          </a:xfrm>
        </p:grpSpPr>
        <p:sp>
          <p:nvSpPr>
            <p:cNvPr id="17" name="TextBox 18">
              <a:extLst>
                <a:ext uri="{FF2B5EF4-FFF2-40B4-BE49-F238E27FC236}">
                  <a16:creationId xmlns:a16="http://schemas.microsoft.com/office/drawing/2014/main" id="{201EAEC7-A8D1-2528-1821-95AAEBC05441}"/>
                </a:ext>
              </a:extLst>
            </p:cNvPr>
            <p:cNvSpPr txBox="1"/>
            <p:nvPr/>
          </p:nvSpPr>
          <p:spPr>
            <a:xfrm>
              <a:off x="2034916" y="3953003"/>
              <a:ext cx="2384684" cy="7031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altLang="ko-KR" sz="1739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- </a:t>
              </a:r>
              <a:r>
                <a:rPr lang="ko-KR" altLang="en-US" sz="1739" dirty="0" err="1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메뉴바</a:t>
              </a:r>
              <a:endParaRPr lang="en-US" altLang="ko-KR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endParaRPr>
            </a:p>
            <a:p>
              <a:pPr marL="0" lvl="0" indent="0" algn="l">
                <a:lnSpc>
                  <a:spcPts val="2940"/>
                </a:lnSpc>
              </a:pPr>
              <a:endPara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2F47BD59-578C-1946-933D-3106215EA633}"/>
                </a:ext>
              </a:extLst>
            </p:cNvPr>
            <p:cNvSpPr/>
            <p:nvPr/>
          </p:nvSpPr>
          <p:spPr>
            <a:xfrm>
              <a:off x="652884" y="2886486"/>
              <a:ext cx="2209800" cy="826701"/>
            </a:xfrm>
            <a:prstGeom prst="roundRect">
              <a:avLst/>
            </a:prstGeom>
            <a:solidFill>
              <a:srgbClr val="F1F1F1"/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>
                  <a:solidFill>
                    <a:schemeClr val="tx1"/>
                  </a:solidFill>
                  <a:latin typeface="TDTD한강고딕" panose="020B0600000101010101" charset="-127"/>
                  <a:ea typeface="TDTD한강고딕" panose="020B0600000101010101" charset="-127"/>
                </a:rPr>
                <a:t>header</a:t>
              </a:r>
              <a:endParaRPr lang="ko-KR" altLang="en-US" sz="3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1FB7CDE-31E1-1D89-BF06-C1988386A727}"/>
              </a:ext>
            </a:extLst>
          </p:cNvPr>
          <p:cNvGrpSpPr/>
          <p:nvPr/>
        </p:nvGrpSpPr>
        <p:grpSpPr>
          <a:xfrm>
            <a:off x="990600" y="5507442"/>
            <a:ext cx="3766716" cy="1769658"/>
            <a:chOff x="652884" y="5295900"/>
            <a:chExt cx="3766716" cy="1769658"/>
          </a:xfrm>
        </p:grpSpPr>
        <p:sp>
          <p:nvSpPr>
            <p:cNvPr id="35" name="TextBox 18">
              <a:extLst>
                <a:ext uri="{FF2B5EF4-FFF2-40B4-BE49-F238E27FC236}">
                  <a16:creationId xmlns:a16="http://schemas.microsoft.com/office/drawing/2014/main" id="{C43182A4-FF21-C23C-F693-9D8C8924B506}"/>
                </a:ext>
              </a:extLst>
            </p:cNvPr>
            <p:cNvSpPr txBox="1"/>
            <p:nvPr/>
          </p:nvSpPr>
          <p:spPr>
            <a:xfrm>
              <a:off x="2034916" y="6362417"/>
              <a:ext cx="2384684" cy="7031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altLang="ko-KR" sz="1739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- </a:t>
              </a:r>
              <a:r>
                <a:rPr lang="ko-KR" altLang="en-US" sz="1739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주요 컨텐츠</a:t>
              </a:r>
              <a:endParaRPr lang="en-US" altLang="ko-KR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endParaRPr>
            </a:p>
            <a:p>
              <a:pPr marL="0" lvl="0" indent="0" algn="l">
                <a:lnSpc>
                  <a:spcPts val="2940"/>
                </a:lnSpc>
              </a:pPr>
              <a:endPara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0E19A8E3-21E5-D58F-361B-5FB258CA9627}"/>
                </a:ext>
              </a:extLst>
            </p:cNvPr>
            <p:cNvSpPr/>
            <p:nvPr/>
          </p:nvSpPr>
          <p:spPr>
            <a:xfrm>
              <a:off x="652884" y="5295900"/>
              <a:ext cx="2209800" cy="826701"/>
            </a:xfrm>
            <a:prstGeom prst="roundRect">
              <a:avLst/>
            </a:prstGeom>
            <a:solidFill>
              <a:srgbClr val="F1F1F1"/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>
                  <a:solidFill>
                    <a:schemeClr val="tx1"/>
                  </a:solidFill>
                  <a:latin typeface="TDTD한강고딕" panose="020B0600000101010101" charset="-127"/>
                  <a:ea typeface="TDTD한강고딕" panose="020B0600000101010101" charset="-127"/>
                </a:rPr>
                <a:t>main</a:t>
              </a:r>
              <a:endParaRPr lang="ko-KR" altLang="en-US" sz="3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ADA1C76-234A-AD11-ED43-07B27FBCDBB9}"/>
              </a:ext>
            </a:extLst>
          </p:cNvPr>
          <p:cNvGrpSpPr/>
          <p:nvPr/>
        </p:nvGrpSpPr>
        <p:grpSpPr>
          <a:xfrm>
            <a:off x="990600" y="8343900"/>
            <a:ext cx="3766716" cy="1397762"/>
            <a:chOff x="647842" y="7547109"/>
            <a:chExt cx="3766716" cy="1397762"/>
          </a:xfrm>
        </p:grpSpPr>
        <p:sp>
          <p:nvSpPr>
            <p:cNvPr id="37" name="TextBox 18">
              <a:extLst>
                <a:ext uri="{FF2B5EF4-FFF2-40B4-BE49-F238E27FC236}">
                  <a16:creationId xmlns:a16="http://schemas.microsoft.com/office/drawing/2014/main" id="{75E26670-1E94-D75B-C048-09C3E39CE801}"/>
                </a:ext>
              </a:extLst>
            </p:cNvPr>
            <p:cNvSpPr txBox="1"/>
            <p:nvPr/>
          </p:nvSpPr>
          <p:spPr>
            <a:xfrm>
              <a:off x="2029874" y="8613626"/>
              <a:ext cx="2384684" cy="3312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altLang="ko-KR" sz="1739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- </a:t>
              </a:r>
              <a:r>
                <a:rPr lang="ko-KR" altLang="en-US" sz="1739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기타 링크</a:t>
              </a:r>
              <a:r>
                <a:rPr lang="en-US" altLang="ko-KR" sz="1739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, </a:t>
              </a:r>
              <a:r>
                <a:rPr lang="ko-KR" altLang="en-US" sz="1739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카피라이트</a:t>
              </a:r>
              <a:endParaRPr lang="en-US" altLang="ko-KR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9401F4F-378C-B0E6-1ED8-1EA5846EB729}"/>
                </a:ext>
              </a:extLst>
            </p:cNvPr>
            <p:cNvSpPr/>
            <p:nvPr/>
          </p:nvSpPr>
          <p:spPr>
            <a:xfrm>
              <a:off x="647842" y="7547109"/>
              <a:ext cx="2209800" cy="826701"/>
            </a:xfrm>
            <a:prstGeom prst="roundRect">
              <a:avLst/>
            </a:prstGeom>
            <a:solidFill>
              <a:srgbClr val="F1F1F1"/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>
                  <a:solidFill>
                    <a:schemeClr val="tx1"/>
                  </a:solidFill>
                  <a:latin typeface="TDTD한강고딕" panose="020B0600000101010101" charset="-127"/>
                  <a:ea typeface="TDTD한강고딕" panose="020B0600000101010101" charset="-127"/>
                </a:rPr>
                <a:t>footer</a:t>
              </a:r>
              <a:endParaRPr lang="ko-KR" altLang="en-US" sz="3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27051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3-3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BEDBDB43-65EC-9841-4EC2-381BB0435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784" y="7854926"/>
            <a:ext cx="5010849" cy="1000265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03AF66-03BD-67FB-4B67-0FE09636C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198" y="652738"/>
            <a:ext cx="6087325" cy="3210373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2F53286-F5C7-91A6-21D8-4045646D8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4198" y="4626077"/>
            <a:ext cx="5744377" cy="2905530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99AA28B-D70D-B590-0287-0BF860C5A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2784" y="4610100"/>
            <a:ext cx="5487166" cy="2114845"/>
          </a:xfrm>
          <a:prstGeom prst="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15" name="그림 14" descr="폰트, 로고, 그래픽, 화이트이(가) 표시된 사진&#10;&#10;자동 생성된 설명">
            <a:extLst>
              <a:ext uri="{FF2B5EF4-FFF2-40B4-BE49-F238E27FC236}">
                <a16:creationId xmlns:a16="http://schemas.microsoft.com/office/drawing/2014/main" id="{55C5CAE8-6093-2B76-9D36-EA6A75EE2C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809" y="2324100"/>
            <a:ext cx="1609950" cy="990738"/>
          </a:xfrm>
          <a:prstGeom prst="rect">
            <a:avLst/>
          </a:prstGeom>
        </p:spPr>
      </p:pic>
      <p:pic>
        <p:nvPicPr>
          <p:cNvPr id="17" name="그림 16" descr="텍스트, 폰트, 화이트, 디자인이(가) 표시된 사진&#10;&#10;자동 생성된 설명">
            <a:extLst>
              <a:ext uri="{FF2B5EF4-FFF2-40B4-BE49-F238E27FC236}">
                <a16:creationId xmlns:a16="http://schemas.microsoft.com/office/drawing/2014/main" id="{FB1909E7-611F-686D-2CD3-9C980A2910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324100"/>
            <a:ext cx="4124901" cy="9335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26E056E-23C2-0AAF-5C17-D2C95309AF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73695" y="8267700"/>
            <a:ext cx="4925112" cy="1762371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0FE7FD-1D5F-7789-E5E9-BEBE1933475D}"/>
              </a:ext>
            </a:extLst>
          </p:cNvPr>
          <p:cNvSpPr/>
          <p:nvPr/>
        </p:nvSpPr>
        <p:spPr>
          <a:xfrm>
            <a:off x="1953288" y="7382363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C420302-E4F0-EBF9-FEEC-25AACD837D27}"/>
              </a:ext>
            </a:extLst>
          </p:cNvPr>
          <p:cNvSpPr/>
          <p:nvPr/>
        </p:nvSpPr>
        <p:spPr>
          <a:xfrm>
            <a:off x="10724534" y="176921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A341912-10CE-9C83-72ED-883A0520A132}"/>
              </a:ext>
            </a:extLst>
          </p:cNvPr>
          <p:cNvSpPr/>
          <p:nvPr/>
        </p:nvSpPr>
        <p:spPr>
          <a:xfrm>
            <a:off x="10724536" y="4152900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EE357FD-C90A-D2F7-D521-2C30C4C2C416}"/>
              </a:ext>
            </a:extLst>
          </p:cNvPr>
          <p:cNvSpPr/>
          <p:nvPr/>
        </p:nvSpPr>
        <p:spPr>
          <a:xfrm>
            <a:off x="10744198" y="7804545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27A268-6988-9381-D00F-A80777ABA9C6}"/>
              </a:ext>
            </a:extLst>
          </p:cNvPr>
          <p:cNvSpPr/>
          <p:nvPr/>
        </p:nvSpPr>
        <p:spPr>
          <a:xfrm>
            <a:off x="1960662" y="4143068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253906F-9BB0-24A8-D8F4-A7847CEA732C}"/>
              </a:ext>
            </a:extLst>
          </p:cNvPr>
          <p:cNvSpPr/>
          <p:nvPr/>
        </p:nvSpPr>
        <p:spPr>
          <a:xfrm>
            <a:off x="1345567" y="2462228"/>
            <a:ext cx="5648066" cy="687191"/>
          </a:xfrm>
          <a:prstGeom prst="rect">
            <a:avLst/>
          </a:prstGeom>
          <a:noFill/>
          <a:ln>
            <a:solidFill>
              <a:srgbClr val="5271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18">
            <a:extLst>
              <a:ext uri="{FF2B5EF4-FFF2-40B4-BE49-F238E27FC236}">
                <a16:creationId xmlns:a16="http://schemas.microsoft.com/office/drawing/2014/main" id="{DEF9E037-D003-3360-8CB5-74F7F99089CF}"/>
              </a:ext>
            </a:extLst>
          </p:cNvPr>
          <p:cNvSpPr txBox="1"/>
          <p:nvPr/>
        </p:nvSpPr>
        <p:spPr>
          <a:xfrm>
            <a:off x="1301122" y="3238500"/>
            <a:ext cx="2966077" cy="695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 개수 반영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정렬 버튼 클릭 시 액티브 적용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32476463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5019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4953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3-3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69F30DC-7370-D0BA-F8B5-8B566F80E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917" y="1943100"/>
            <a:ext cx="7220958" cy="628738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2481BF2-3B26-2FD0-898A-C473C7218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5800" y="1600717"/>
            <a:ext cx="2905530" cy="161948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83B3E5D-EEAB-76DB-2013-EF332C0F2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8929" y="601730"/>
            <a:ext cx="2715004" cy="342948"/>
          </a:xfrm>
          <a:prstGeom prst="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FC71728-A9EA-A55A-6F43-65ECA4E9E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0" y="2767209"/>
            <a:ext cx="4774642" cy="6977693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14" name="그림 13" descr="텍스트, 전자제품, 카메라, 스크린샷이(가) 표시된 사진&#10;&#10;자동 생성된 설명">
            <a:extLst>
              <a:ext uri="{FF2B5EF4-FFF2-40B4-BE49-F238E27FC236}">
                <a16:creationId xmlns:a16="http://schemas.microsoft.com/office/drawing/2014/main" id="{4D8E218F-A19A-A0E8-28CA-7B96468B55C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56" b="16667"/>
          <a:stretch/>
        </p:blipFill>
        <p:spPr>
          <a:xfrm>
            <a:off x="1975996" y="1575955"/>
            <a:ext cx="6477000" cy="4458191"/>
          </a:xfrm>
          <a:prstGeom prst="rect">
            <a:avLst/>
          </a:prstGeom>
        </p:spPr>
      </p:pic>
      <p:pic>
        <p:nvPicPr>
          <p:cNvPr id="16" name="그림 15" descr="텍스트, 스크린샷, 카메라이(가) 표시된 사진&#10;&#10;자동 생성된 설명">
            <a:extLst>
              <a:ext uri="{FF2B5EF4-FFF2-40B4-BE49-F238E27FC236}">
                <a16:creationId xmlns:a16="http://schemas.microsoft.com/office/drawing/2014/main" id="{237400E1-FD41-14F7-8D88-F77D5DDB2C6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56" b="17407"/>
          <a:stretch/>
        </p:blipFill>
        <p:spPr>
          <a:xfrm>
            <a:off x="1975996" y="5828810"/>
            <a:ext cx="6558404" cy="445819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1F2390D-D280-DF83-0375-591EF7708CE9}"/>
              </a:ext>
            </a:extLst>
          </p:cNvPr>
          <p:cNvSpPr/>
          <p:nvPr/>
        </p:nvSpPr>
        <p:spPr>
          <a:xfrm>
            <a:off x="10034962" y="1462883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64143F-8CBC-36B9-E27B-AE129475CA82}"/>
              </a:ext>
            </a:extLst>
          </p:cNvPr>
          <p:cNvSpPr/>
          <p:nvPr/>
        </p:nvSpPr>
        <p:spPr>
          <a:xfrm>
            <a:off x="10205596" y="2752273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32FA28D-9A9C-F590-9798-86E4523C12D2}"/>
              </a:ext>
            </a:extLst>
          </p:cNvPr>
          <p:cNvSpPr/>
          <p:nvPr/>
        </p:nvSpPr>
        <p:spPr>
          <a:xfrm>
            <a:off x="12039600" y="130513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93806BE-7033-6DB0-142C-85E34F451F16}"/>
              </a:ext>
            </a:extLst>
          </p:cNvPr>
          <p:cNvSpPr/>
          <p:nvPr/>
        </p:nvSpPr>
        <p:spPr>
          <a:xfrm>
            <a:off x="12078929" y="1136509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4C57FA-BA1D-CB1E-8B0D-7936D82F6387}"/>
              </a:ext>
            </a:extLst>
          </p:cNvPr>
          <p:cNvSpPr/>
          <p:nvPr/>
        </p:nvSpPr>
        <p:spPr>
          <a:xfrm>
            <a:off x="1909321" y="1543269"/>
            <a:ext cx="6625079" cy="4285542"/>
          </a:xfrm>
          <a:prstGeom prst="rect">
            <a:avLst/>
          </a:prstGeom>
          <a:noFill/>
          <a:ln>
            <a:solidFill>
              <a:srgbClr val="5271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EA7D7E-1BC9-D9C7-4B95-EC7D552CD229}"/>
              </a:ext>
            </a:extLst>
          </p:cNvPr>
          <p:cNvSpPr/>
          <p:nvPr/>
        </p:nvSpPr>
        <p:spPr>
          <a:xfrm>
            <a:off x="1909321" y="5841776"/>
            <a:ext cx="6625079" cy="4360145"/>
          </a:xfrm>
          <a:prstGeom prst="rect">
            <a:avLst/>
          </a:prstGeom>
          <a:noFill/>
          <a:ln>
            <a:solidFill>
              <a:srgbClr val="5271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4176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3-3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D52E143-3308-178F-462E-51AFB7C19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888" y="2149936"/>
            <a:ext cx="4744112" cy="7182852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4A6672-3C69-FAFF-8056-0C98C60C6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4458" y="1698040"/>
            <a:ext cx="7186258" cy="7696200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16" name="그림 15" descr="카메라 및 광학, 카메라, 광학 기기, 텍스트이(가) 표시된 사진&#10;&#10;자동 생성된 설명">
            <a:extLst>
              <a:ext uri="{FF2B5EF4-FFF2-40B4-BE49-F238E27FC236}">
                <a16:creationId xmlns:a16="http://schemas.microsoft.com/office/drawing/2014/main" id="{69FF8D47-6792-E92A-4913-D79727F6DA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52" y="1872151"/>
            <a:ext cx="3231741" cy="4329573"/>
          </a:xfrm>
          <a:prstGeom prst="rect">
            <a:avLst/>
          </a:prstGeom>
        </p:spPr>
      </p:pic>
      <p:pic>
        <p:nvPicPr>
          <p:cNvPr id="17" name="그림 16" descr="카메라 및 광학, 광학 기기, 카메라이(가) 표시된 사진&#10;&#10;자동 생성된 설명">
            <a:extLst>
              <a:ext uri="{FF2B5EF4-FFF2-40B4-BE49-F238E27FC236}">
                <a16:creationId xmlns:a16="http://schemas.microsoft.com/office/drawing/2014/main" id="{FBA922A3-4CAF-D886-3568-2932198C7A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91" y="5968372"/>
            <a:ext cx="3252465" cy="4291877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3A9F1A8-2372-73F3-27D1-FBE7792DF4A4}"/>
              </a:ext>
            </a:extLst>
          </p:cNvPr>
          <p:cNvSpPr/>
          <p:nvPr/>
        </p:nvSpPr>
        <p:spPr>
          <a:xfrm>
            <a:off x="1244366" y="2705480"/>
            <a:ext cx="2032233" cy="1783610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4DE7533-76DE-8A9C-5C4A-7DF3B5B86007}"/>
              </a:ext>
            </a:extLst>
          </p:cNvPr>
          <p:cNvSpPr/>
          <p:nvPr/>
        </p:nvSpPr>
        <p:spPr>
          <a:xfrm>
            <a:off x="1226345" y="6801701"/>
            <a:ext cx="2032233" cy="1783610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8271C1F-32C9-D338-C6CF-4345AF582568}"/>
              </a:ext>
            </a:extLst>
          </p:cNvPr>
          <p:cNvSpPr/>
          <p:nvPr/>
        </p:nvSpPr>
        <p:spPr>
          <a:xfrm>
            <a:off x="877891" y="4806103"/>
            <a:ext cx="278786" cy="262296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F20AB44-0782-B657-3061-887AA379D0D7}"/>
              </a:ext>
            </a:extLst>
          </p:cNvPr>
          <p:cNvSpPr/>
          <p:nvPr/>
        </p:nvSpPr>
        <p:spPr>
          <a:xfrm>
            <a:off x="873942" y="8919804"/>
            <a:ext cx="278786" cy="262296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B7E72DB-D127-849B-13B0-BDD2AEB2DBE6}"/>
              </a:ext>
            </a:extLst>
          </p:cNvPr>
          <p:cNvSpPr/>
          <p:nvPr/>
        </p:nvSpPr>
        <p:spPr>
          <a:xfrm>
            <a:off x="693741" y="5581654"/>
            <a:ext cx="982660" cy="262296"/>
          </a:xfrm>
          <a:prstGeom prst="roundRect">
            <a:avLst/>
          </a:prstGeom>
          <a:solidFill>
            <a:srgbClr val="FFC000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3D13918-0D6A-39EE-E1B7-8DC3EB10A965}"/>
              </a:ext>
            </a:extLst>
          </p:cNvPr>
          <p:cNvSpPr/>
          <p:nvPr/>
        </p:nvSpPr>
        <p:spPr>
          <a:xfrm>
            <a:off x="4358101" y="1698040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B58BF6-26F4-3A89-C8B1-1A1A3F43ABE0}"/>
              </a:ext>
            </a:extLst>
          </p:cNvPr>
          <p:cNvSpPr/>
          <p:nvPr/>
        </p:nvSpPr>
        <p:spPr>
          <a:xfrm>
            <a:off x="16144875" y="1202775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E373C88-FA77-C391-AF7B-7B2AAE21744A}"/>
              </a:ext>
            </a:extLst>
          </p:cNvPr>
          <p:cNvSpPr/>
          <p:nvPr/>
        </p:nvSpPr>
        <p:spPr>
          <a:xfrm>
            <a:off x="614301" y="1888875"/>
            <a:ext cx="3252465" cy="4079497"/>
          </a:xfrm>
          <a:prstGeom prst="rect">
            <a:avLst/>
          </a:prstGeom>
          <a:noFill/>
          <a:ln>
            <a:solidFill>
              <a:srgbClr val="5271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F87FF52-AEFC-7AE0-E0D1-0B27A74EE96D}"/>
              </a:ext>
            </a:extLst>
          </p:cNvPr>
          <p:cNvSpPr/>
          <p:nvPr/>
        </p:nvSpPr>
        <p:spPr>
          <a:xfrm>
            <a:off x="609600" y="6093203"/>
            <a:ext cx="3252465" cy="4079497"/>
          </a:xfrm>
          <a:prstGeom prst="rect">
            <a:avLst/>
          </a:prstGeom>
          <a:noFill/>
          <a:ln>
            <a:solidFill>
              <a:srgbClr val="5271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600A3BE-35A6-77EB-E73B-D219326E6843}"/>
              </a:ext>
            </a:extLst>
          </p:cNvPr>
          <p:cNvSpPr txBox="1"/>
          <p:nvPr/>
        </p:nvSpPr>
        <p:spPr>
          <a:xfrm>
            <a:off x="4324614" y="9476740"/>
            <a:ext cx="4971786" cy="695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색상 원형에 마우스 오버 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색상에 맞는 이미지 변화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정수 형태의 금액을 한국 스타일의 쉼표 구분 형식으로 변환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15339802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3-4</a:t>
              </a:r>
            </a:p>
          </p:txBody>
        </p: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81C32BB6-A34C-9DAF-064E-BF25931B3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073" y="2292500"/>
            <a:ext cx="8087854" cy="447737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pic>
        <p:nvPicPr>
          <p:cNvPr id="50" name="그림 49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FF34329E-E661-238F-ABF0-AD89FF205F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323108"/>
            <a:ext cx="7473222" cy="6468592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2BE686-7243-B9E6-A680-4FE1CFCE74CE}"/>
              </a:ext>
            </a:extLst>
          </p:cNvPr>
          <p:cNvSpPr/>
          <p:nvPr/>
        </p:nvSpPr>
        <p:spPr>
          <a:xfrm>
            <a:off x="3200401" y="2857500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u="sng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u="sng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57AE60B-2F03-9395-715C-5A0DCE6A1A36}"/>
              </a:ext>
            </a:extLst>
          </p:cNvPr>
          <p:cNvSpPr/>
          <p:nvPr/>
        </p:nvSpPr>
        <p:spPr>
          <a:xfrm>
            <a:off x="11170693" y="3323108"/>
            <a:ext cx="3962400" cy="12107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en-US" altLang="ko-KR" sz="1500" dirty="0" smtClean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500" dirty="0" smtClean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다른 페이지에서 </a:t>
            </a:r>
            <a:r>
              <a:rPr lang="en-US" altLang="ko-KR" sz="1500" dirty="0" smtClean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query string</a:t>
            </a:r>
            <a:r>
              <a:rPr lang="ko-KR" altLang="en-US" sz="1500" dirty="0" smtClean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으로 받아온 </a:t>
            </a:r>
            <a:r>
              <a:rPr lang="en-US" altLang="ko-KR" sz="1500" dirty="0" smtClean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id</a:t>
            </a:r>
            <a:r>
              <a:rPr lang="ko-KR" altLang="en-US" sz="1500" dirty="0" smtClean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와 상위 </a:t>
            </a:r>
            <a:r>
              <a:rPr lang="en-US" altLang="ko-KR" sz="1500" dirty="0" smtClean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key</a:t>
            </a:r>
            <a:r>
              <a:rPr lang="ko-KR" altLang="en-US" sz="1500" dirty="0" smtClean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값들로 </a:t>
            </a:r>
            <a:r>
              <a:rPr lang="ko-KR" altLang="en-US" sz="1500" dirty="0" err="1" smtClean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백엔드에</a:t>
            </a:r>
            <a:r>
              <a:rPr lang="ko-KR" altLang="en-US" sz="1500" dirty="0" smtClean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접근하여 상품의 정보 조회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14048121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3-4</a:t>
              </a:r>
            </a:p>
          </p:txBody>
        </p:sp>
      </p:grpSp>
      <p:pic>
        <p:nvPicPr>
          <p:cNvPr id="42" name="그림 41" descr="전자제품, 카메라 및 광학, 렌즈, 광학 기기이(가) 표시된 사진&#10;&#10;자동 생성된 설명">
            <a:extLst>
              <a:ext uri="{FF2B5EF4-FFF2-40B4-BE49-F238E27FC236}">
                <a16:creationId xmlns:a16="http://schemas.microsoft.com/office/drawing/2014/main" id="{09B602A5-DA10-0965-36A5-BF758B1B9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901" y="2247900"/>
            <a:ext cx="5031699" cy="4036469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pic>
        <p:nvPicPr>
          <p:cNvPr id="44" name="그림 43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138B388C-1CAC-4A9C-C38B-1C2E385D4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115" y="2563951"/>
            <a:ext cx="7285137" cy="2503349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9457765" y="2106751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911CD5-5329-6536-92E3-7E7A5C6AC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57765" y="5829300"/>
            <a:ext cx="7058814" cy="4114800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9448800" y="5372100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7AE60B-2F03-9395-715C-5A0DCE6A1A36}"/>
              </a:ext>
            </a:extLst>
          </p:cNvPr>
          <p:cNvSpPr/>
          <p:nvPr/>
        </p:nvSpPr>
        <p:spPr>
          <a:xfrm>
            <a:off x="1256507" y="6538892"/>
            <a:ext cx="5602840" cy="12107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2200"/>
              </a:lnSpc>
              <a:buFontTx/>
              <a:buChar char="-"/>
            </a:pPr>
            <a:r>
              <a:rPr lang="ko-KR" altLang="en-US" sz="1500" dirty="0" smtClean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이미지 슬라이드</a:t>
            </a:r>
            <a:endParaRPr lang="en-US" altLang="ko-KR" sz="1500" dirty="0" smtClean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indent="-285750">
              <a:lnSpc>
                <a:spcPts val="2200"/>
              </a:lnSpc>
              <a:buFontTx/>
              <a:buChar char="-"/>
            </a:pPr>
            <a:r>
              <a:rPr lang="en-US" altLang="ko-KR" sz="1500" dirty="0" err="1" smtClean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swiper</a:t>
            </a:r>
            <a:r>
              <a:rPr lang="en-US" altLang="ko-KR" sz="1500" dirty="0" smtClean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 smtClean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라이브러리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7AE60B-2F03-9395-715C-5A0DCE6A1A36}"/>
              </a:ext>
            </a:extLst>
          </p:cNvPr>
          <p:cNvSpPr/>
          <p:nvPr/>
        </p:nvSpPr>
        <p:spPr>
          <a:xfrm>
            <a:off x="1195451" y="8014279"/>
            <a:ext cx="8803240" cy="6773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en-US" altLang="ko-KR" sz="1500" i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&lt;script </a:t>
            </a:r>
            <a:r>
              <a:rPr lang="en-US" altLang="ko-KR" sz="1500" i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src</a:t>
            </a:r>
            <a:r>
              <a:rPr lang="en-US" altLang="ko-KR" sz="1500" i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="https://cdn.jsdelivr.net/</a:t>
            </a:r>
            <a:r>
              <a:rPr lang="en-US" altLang="ko-KR" sz="1500" i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npm</a:t>
            </a:r>
            <a:r>
              <a:rPr lang="en-US" altLang="ko-KR" sz="1500" i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/swiper@11/swiper-element-bundle.min.js"&gt;&lt;/script&gt;</a:t>
            </a:r>
          </a:p>
          <a:p>
            <a:pPr>
              <a:lnSpc>
                <a:spcPts val="2200"/>
              </a:lnSpc>
            </a:pPr>
            <a:r>
              <a:rPr lang="en-US" altLang="ko-KR" sz="1500" i="1" dirty="0" smtClean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&lt;</a:t>
            </a:r>
            <a:r>
              <a:rPr lang="en-US" altLang="ko-KR" sz="1500" i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script </a:t>
            </a:r>
            <a:r>
              <a:rPr lang="en-US" altLang="ko-KR" sz="1500" i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src</a:t>
            </a:r>
            <a:r>
              <a:rPr lang="en-US" altLang="ko-KR" sz="1500" i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="https://cdnjs.cloudflare.com/ajax/libs/</a:t>
            </a:r>
            <a:r>
              <a:rPr lang="en-US" altLang="ko-KR" sz="1500" i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Swiper</a:t>
            </a:r>
            <a:r>
              <a:rPr lang="en-US" altLang="ko-KR" sz="1500" i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/5.4.5/</a:t>
            </a:r>
            <a:r>
              <a:rPr lang="en-US" altLang="ko-KR" sz="1500" i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js</a:t>
            </a:r>
            <a:r>
              <a:rPr lang="en-US" altLang="ko-KR" sz="1500" i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/swiper.js"&gt;&lt;/script&gt;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39114846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3-4</a:t>
              </a:r>
            </a:p>
          </p:txBody>
        </p:sp>
      </p:grpSp>
      <p:pic>
        <p:nvPicPr>
          <p:cNvPr id="44" name="그림 43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138B388C-1CAC-4A9C-C38B-1C2E385D4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115" y="2563951"/>
            <a:ext cx="7285137" cy="2503349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9457765" y="2106751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911CD5-5329-6536-92E3-7E7A5C6AC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57765" y="5829300"/>
            <a:ext cx="7058814" cy="4114800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9448800" y="5372100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7AE60B-2F03-9395-715C-5A0DCE6A1A36}"/>
              </a:ext>
            </a:extLst>
          </p:cNvPr>
          <p:cNvSpPr/>
          <p:nvPr/>
        </p:nvSpPr>
        <p:spPr>
          <a:xfrm>
            <a:off x="1256507" y="6538892"/>
            <a:ext cx="5602840" cy="12107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2200"/>
              </a:lnSpc>
              <a:buFontTx/>
              <a:buChar char="-"/>
            </a:pPr>
            <a:r>
              <a:rPr lang="ko-KR" altLang="en-US" sz="1500" dirty="0" smtClean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이미지 슬라이드</a:t>
            </a:r>
            <a:endParaRPr lang="en-US" altLang="ko-KR" sz="1500" dirty="0" smtClean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indent="-285750">
              <a:lnSpc>
                <a:spcPts val="2200"/>
              </a:lnSpc>
              <a:buFontTx/>
              <a:buChar char="-"/>
            </a:pPr>
            <a:r>
              <a:rPr lang="en-US" altLang="ko-KR" sz="1500" dirty="0" err="1" smtClean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swiper</a:t>
            </a:r>
            <a:r>
              <a:rPr lang="en-US" altLang="ko-KR" sz="1500" dirty="0" smtClean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 smtClean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라이브러리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7AE60B-2F03-9395-715C-5A0DCE6A1A36}"/>
              </a:ext>
            </a:extLst>
          </p:cNvPr>
          <p:cNvSpPr/>
          <p:nvPr/>
        </p:nvSpPr>
        <p:spPr>
          <a:xfrm>
            <a:off x="1195451" y="8014279"/>
            <a:ext cx="8803240" cy="6773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en-US" altLang="ko-KR" sz="1500" i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&lt;script </a:t>
            </a:r>
            <a:r>
              <a:rPr lang="en-US" altLang="ko-KR" sz="1500" i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src</a:t>
            </a:r>
            <a:r>
              <a:rPr lang="en-US" altLang="ko-KR" sz="1500" i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="https://cdn.jsdelivr.net/</a:t>
            </a:r>
            <a:r>
              <a:rPr lang="en-US" altLang="ko-KR" sz="1500" i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npm</a:t>
            </a:r>
            <a:r>
              <a:rPr lang="en-US" altLang="ko-KR" sz="1500" i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/swiper@11/swiper-element-bundle.min.js"&gt;&lt;/script&gt;</a:t>
            </a:r>
          </a:p>
          <a:p>
            <a:pPr>
              <a:lnSpc>
                <a:spcPts val="2200"/>
              </a:lnSpc>
            </a:pPr>
            <a:r>
              <a:rPr lang="en-US" altLang="ko-KR" sz="1500" i="1" dirty="0" smtClean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&lt;</a:t>
            </a:r>
            <a:r>
              <a:rPr lang="en-US" altLang="ko-KR" sz="1500" i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script </a:t>
            </a:r>
            <a:r>
              <a:rPr lang="en-US" altLang="ko-KR" sz="1500" i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src</a:t>
            </a:r>
            <a:r>
              <a:rPr lang="en-US" altLang="ko-KR" sz="1500" i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="https://cdnjs.cloudflare.com/ajax/libs/</a:t>
            </a:r>
            <a:r>
              <a:rPr lang="en-US" altLang="ko-KR" sz="1500" i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Swiper</a:t>
            </a:r>
            <a:r>
              <a:rPr lang="en-US" altLang="ko-KR" sz="1500" i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/5.4.5/</a:t>
            </a:r>
            <a:r>
              <a:rPr lang="en-US" altLang="ko-KR" sz="1500" i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js</a:t>
            </a:r>
            <a:r>
              <a:rPr lang="en-US" altLang="ko-KR" sz="1500" i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/swiper.js"&gt;&lt;/script&gt;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57AE60B-2F03-9395-715C-5A0DCE6A1A36}"/>
              </a:ext>
            </a:extLst>
          </p:cNvPr>
          <p:cNvSpPr/>
          <p:nvPr/>
        </p:nvSpPr>
        <p:spPr>
          <a:xfrm>
            <a:off x="948872" y="8792770"/>
            <a:ext cx="2327728" cy="5417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en-US" altLang="ko-KR" sz="1500" i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https://swiperjs.com/</a:t>
            </a:r>
            <a:endParaRPr lang="en-US" altLang="ko-KR" sz="1500" i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666" y="2032227"/>
            <a:ext cx="10058400" cy="473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087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3-4</a:t>
              </a:r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09B602A5-DA10-0965-36A5-BF758B1B9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4374" y="2405492"/>
            <a:ext cx="3790904" cy="2362200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138B388C-1CAC-4A9C-C38B-1C2E385D4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15079" y="3868277"/>
            <a:ext cx="3696508" cy="5201337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5066492" y="2049304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911CD5-5329-6536-92E3-7E7A5C6AC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77400" y="2235029"/>
            <a:ext cx="4501894" cy="1678178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14297026" y="2222329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97BB89F-CAAC-B0D2-8BB8-E8D9F48C1B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77400" y="4120163"/>
            <a:ext cx="3696507" cy="5671537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855F20-BE0B-947A-34D5-C3434F7963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98752" y="4120163"/>
            <a:ext cx="4074874" cy="3006934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pic>
        <p:nvPicPr>
          <p:cNvPr id="13" name="그림 12" descr="스크린샷, 텍스트, 카메라, 멀티미디어이(가) 표시된 사진&#10;&#10;자동 생성된 설명">
            <a:extLst>
              <a:ext uri="{FF2B5EF4-FFF2-40B4-BE49-F238E27FC236}">
                <a16:creationId xmlns:a16="http://schemas.microsoft.com/office/drawing/2014/main" id="{D1754BE9-C37C-75D3-73B6-EA49212310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753100"/>
            <a:ext cx="4260481" cy="14316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341BD5AB-9C8E-994D-540F-445E3EE4AE6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14" y="8025988"/>
            <a:ext cx="4260482" cy="14066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E646C42-5C88-97BA-8CD4-95B4E3681419}"/>
              </a:ext>
            </a:extLst>
          </p:cNvPr>
          <p:cNvSpPr/>
          <p:nvPr/>
        </p:nvSpPr>
        <p:spPr>
          <a:xfrm>
            <a:off x="4433453" y="6210300"/>
            <a:ext cx="512412" cy="278714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85E27C5-2EEE-2534-A286-09323EEDE9AD}"/>
              </a:ext>
            </a:extLst>
          </p:cNvPr>
          <p:cNvSpPr/>
          <p:nvPr/>
        </p:nvSpPr>
        <p:spPr>
          <a:xfrm>
            <a:off x="4433453" y="8460870"/>
            <a:ext cx="512412" cy="278714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AE51FCB-5E1A-332C-6590-CAF58177D8BC}"/>
              </a:ext>
            </a:extLst>
          </p:cNvPr>
          <p:cNvSpPr/>
          <p:nvPr/>
        </p:nvSpPr>
        <p:spPr>
          <a:xfrm>
            <a:off x="609600" y="5817698"/>
            <a:ext cx="1652351" cy="1387902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246E3D0-5CB9-82F0-50C9-E39D8D5D94C9}"/>
              </a:ext>
            </a:extLst>
          </p:cNvPr>
          <p:cNvSpPr/>
          <p:nvPr/>
        </p:nvSpPr>
        <p:spPr>
          <a:xfrm>
            <a:off x="625759" y="8027498"/>
            <a:ext cx="1652351" cy="1387902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4468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3-4</a:t>
              </a:r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09B602A5-DA10-0965-36A5-BF758B1B9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2402" y="2899191"/>
            <a:ext cx="3098211" cy="2362200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138B388C-1CAC-4A9C-C38B-1C2E385D4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7600" y="2783918"/>
            <a:ext cx="2848509" cy="3197781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3657600" y="2247900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911CD5-5329-6536-92E3-7E7A5C6AC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8165" y="2831189"/>
            <a:ext cx="3810000" cy="5817511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3657600" y="6710237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97BB89F-CAAC-B0D2-8BB8-E8D9F48C1B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88323" y="2837340"/>
            <a:ext cx="3696507" cy="4524271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855F20-BE0B-947A-34D5-C3434F7963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54988" y="1976453"/>
            <a:ext cx="3437150" cy="5385158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9D61676-0745-7FD1-C206-B476E6EB6C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53383" y="7591989"/>
            <a:ext cx="3738755" cy="1971111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5BEFDF5-6115-1576-38D9-9D4393C3EC1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600" y="6341853"/>
            <a:ext cx="3098211" cy="1925847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8C7A5E2-7D0A-521B-55F8-22FF60C31C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3549" y="7209210"/>
            <a:ext cx="2819400" cy="1896689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7AE60B-2F03-9395-715C-5A0DCE6A1A36}"/>
              </a:ext>
            </a:extLst>
          </p:cNvPr>
          <p:cNvSpPr/>
          <p:nvPr/>
        </p:nvSpPr>
        <p:spPr>
          <a:xfrm>
            <a:off x="3657600" y="9266610"/>
            <a:ext cx="2848509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0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색상 원형을 재사용 하기 위해 메서드 생성</a:t>
            </a:r>
            <a:endParaRPr lang="en-US" altLang="ko-KR" sz="10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2ECC608-4677-02F4-8617-9817004E13D9}"/>
              </a:ext>
            </a:extLst>
          </p:cNvPr>
          <p:cNvSpPr/>
          <p:nvPr/>
        </p:nvSpPr>
        <p:spPr>
          <a:xfrm>
            <a:off x="10668000" y="7505700"/>
            <a:ext cx="2848509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0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선택한 옵션내용을 생성할 박스 안에 복제</a:t>
            </a:r>
            <a:endParaRPr lang="en-US" altLang="ko-KR" sz="10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12158387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3-4</a:t>
              </a:r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09B602A5-DA10-0965-36A5-BF758B1B9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0" y="3771900"/>
            <a:ext cx="4143564" cy="3886200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0911CD5-5329-6536-92E3-7E7A5C6AC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308" y="7935242"/>
            <a:ext cx="3810000" cy="1483339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11428308" y="1562100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8C7A5E2-7D0A-521B-55F8-22FF60C31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28333" y="1562100"/>
            <a:ext cx="4618175" cy="7856899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797E7A8F-2F03-4666-2BC2-4E2D639096AF}"/>
              </a:ext>
            </a:extLst>
          </p:cNvPr>
          <p:cNvGrpSpPr/>
          <p:nvPr/>
        </p:nvGrpSpPr>
        <p:grpSpPr>
          <a:xfrm>
            <a:off x="6096000" y="2535166"/>
            <a:ext cx="4849708" cy="4665734"/>
            <a:chOff x="5867400" y="2248811"/>
            <a:chExt cx="4849708" cy="4665734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138B388C-1CAC-4A9C-C38B-1C2E385D4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67401" y="2781300"/>
              <a:ext cx="2514599" cy="2156483"/>
            </a:xfrm>
            <a:prstGeom prst="rect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08A2822-5779-1CAE-577D-B26E89DAF20A}"/>
                </a:ext>
              </a:extLst>
            </p:cNvPr>
            <p:cNvSpPr/>
            <p:nvPr/>
          </p:nvSpPr>
          <p:spPr>
            <a:xfrm>
              <a:off x="5867401" y="2248811"/>
              <a:ext cx="762000" cy="381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윤고딕" panose="020B0600000101010101" charset="-127"/>
                  <a:ea typeface="윤고딕" panose="020B0600000101010101" charset="-127"/>
                </a:rPr>
                <a:t>HTML</a:t>
              </a:r>
              <a:endParaRPr lang="ko-KR" altLang="en-US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0C262AE-88A0-C4CD-1236-FC058E7A9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67400" y="5133847"/>
              <a:ext cx="4849708" cy="1780698"/>
            </a:xfrm>
            <a:prstGeom prst="rect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73F7E8-E7E5-ACA5-34DB-CF5231C7B597}"/>
              </a:ext>
            </a:extLst>
          </p:cNvPr>
          <p:cNvSpPr/>
          <p:nvPr/>
        </p:nvSpPr>
        <p:spPr>
          <a:xfrm>
            <a:off x="9722799" y="4218536"/>
            <a:ext cx="2848509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비동기 처리 후 </a:t>
            </a:r>
            <a:r>
              <a:rPr lang="en-US" altLang="ko-KR" sz="10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DOM </a:t>
            </a:r>
            <a:r>
              <a:rPr lang="ko-KR" altLang="en-US" sz="10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변화를 감지하기 위해 </a:t>
            </a:r>
            <a:r>
              <a:rPr lang="en-US" altLang="ko-KR" sz="10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MutationObserver</a:t>
            </a:r>
            <a:r>
              <a:rPr lang="en-US" altLang="ko-KR" sz="10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0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사용 </a:t>
            </a:r>
            <a:endParaRPr lang="en-US" altLang="ko-KR" sz="10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20919016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3-4</a:t>
              </a:r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09B602A5-DA10-0965-36A5-BF758B1B9E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700" y="2857500"/>
            <a:ext cx="4143564" cy="1749074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0911CD5-5329-6536-92E3-7E7A5C6AC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4307" y="2173245"/>
            <a:ext cx="4296935" cy="3657600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16687800" y="1681651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8C7A5E2-7D0A-521B-55F8-22FF60C31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07901" y="2173245"/>
            <a:ext cx="4522899" cy="7161255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138B388C-1CAC-4A9C-C38B-1C2E385D47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350" y="5905500"/>
            <a:ext cx="3882890" cy="1371600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381000" y="5448300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73F7E8-E7E5-ACA5-34DB-CF5231C7B597}"/>
              </a:ext>
            </a:extLst>
          </p:cNvPr>
          <p:cNvSpPr/>
          <p:nvPr/>
        </p:nvSpPr>
        <p:spPr>
          <a:xfrm>
            <a:off x="371475" y="8115300"/>
            <a:ext cx="3898765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현재 상세조회 하고 있는 상품을 제외한</a:t>
            </a:r>
            <a:r>
              <a:rPr lang="en-US" altLang="ko-KR" sz="10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0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같은 카테고리에 있는 제품들을 랜덤으로 표시 </a:t>
            </a:r>
            <a:endParaRPr lang="en-US" altLang="ko-KR" sz="10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endParaRPr lang="en-US" altLang="ko-KR" sz="10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각각의 상품들마다 클릭 시</a:t>
            </a:r>
            <a:r>
              <a:rPr lang="en-US" altLang="ko-KR" sz="10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0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클릭한 상품의 상세페이지로 이동</a:t>
            </a:r>
            <a:endParaRPr lang="en-US" altLang="ko-KR" sz="10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FE63EC-E6F0-9879-AB50-A0D2E73A05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8800" y="2173245"/>
            <a:ext cx="3784757" cy="5355921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39178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59742" y="2831902"/>
            <a:ext cx="3086100" cy="3245061"/>
            <a:chOff x="0" y="0"/>
            <a:chExt cx="812800" cy="8546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54666"/>
            </a:xfrm>
            <a:custGeom>
              <a:avLst/>
              <a:gdLst/>
              <a:ahLst/>
              <a:cxnLst/>
              <a:rect l="l" t="t" r="r" b="b"/>
              <a:pathLst>
                <a:path w="812800" h="854666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726726"/>
                  </a:lnTo>
                  <a:cubicBezTo>
                    <a:pt x="812800" y="760657"/>
                    <a:pt x="799321" y="793200"/>
                    <a:pt x="775327" y="817193"/>
                  </a:cubicBezTo>
                  <a:cubicBezTo>
                    <a:pt x="751333" y="841187"/>
                    <a:pt x="718791" y="854666"/>
                    <a:pt x="684859" y="854666"/>
                  </a:cubicBezTo>
                  <a:lnTo>
                    <a:pt x="127941" y="854666"/>
                  </a:lnTo>
                  <a:cubicBezTo>
                    <a:pt x="94009" y="854666"/>
                    <a:pt x="61467" y="841187"/>
                    <a:pt x="37473" y="817193"/>
                  </a:cubicBezTo>
                  <a:cubicBezTo>
                    <a:pt x="13479" y="793200"/>
                    <a:pt x="0" y="760657"/>
                    <a:pt x="0" y="726726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42875"/>
              <a:ext cx="812800" cy="9975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350"/>
                </a:lnSpc>
              </a:pPr>
              <a:r>
                <a:rPr lang="en-US" sz="5000">
                  <a:solidFill>
                    <a:srgbClr val="FFFFFF"/>
                  </a:solidFill>
                  <a:latin typeface="Aleo"/>
                  <a:ea typeface="Aleo"/>
                  <a:cs typeface="Aleo"/>
                  <a:sym typeface="Aleo"/>
                </a:rPr>
                <a:t>50%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774195" y="2831902"/>
            <a:ext cx="3485105" cy="1543050"/>
            <a:chOff x="0" y="0"/>
            <a:chExt cx="917888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7888" cy="406400"/>
            </a:xfrm>
            <a:custGeom>
              <a:avLst/>
              <a:gdLst/>
              <a:ahLst/>
              <a:cxnLst/>
              <a:rect l="l" t="t" r="r" b="b"/>
              <a:pathLst>
                <a:path w="917888" h="406400">
                  <a:moveTo>
                    <a:pt x="88857" y="0"/>
                  </a:moveTo>
                  <a:lnTo>
                    <a:pt x="829031" y="0"/>
                  </a:lnTo>
                  <a:cubicBezTo>
                    <a:pt x="852597" y="0"/>
                    <a:pt x="875198" y="9362"/>
                    <a:pt x="891862" y="26026"/>
                  </a:cubicBezTo>
                  <a:cubicBezTo>
                    <a:pt x="908526" y="42690"/>
                    <a:pt x="917888" y="65291"/>
                    <a:pt x="917888" y="88857"/>
                  </a:cubicBezTo>
                  <a:lnTo>
                    <a:pt x="917888" y="317543"/>
                  </a:lnTo>
                  <a:cubicBezTo>
                    <a:pt x="917888" y="366617"/>
                    <a:pt x="878105" y="406400"/>
                    <a:pt x="829031" y="406400"/>
                  </a:cubicBezTo>
                  <a:lnTo>
                    <a:pt x="88857" y="406400"/>
                  </a:lnTo>
                  <a:cubicBezTo>
                    <a:pt x="39783" y="406400"/>
                    <a:pt x="0" y="366617"/>
                    <a:pt x="0" y="317543"/>
                  </a:cubicBezTo>
                  <a:lnTo>
                    <a:pt x="0" y="88857"/>
                  </a:lnTo>
                  <a:cubicBezTo>
                    <a:pt x="0" y="39783"/>
                    <a:pt x="39783" y="0"/>
                    <a:pt x="88857" y="0"/>
                  </a:cubicBezTo>
                  <a:close/>
                </a:path>
              </a:pathLst>
            </a:custGeom>
            <a:solidFill>
              <a:srgbClr val="211F1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04775"/>
              <a:ext cx="917888" cy="51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79"/>
                </a:lnSpc>
              </a:pPr>
              <a:r>
                <a:rPr lang="en-US" sz="3999" spc="-239">
                  <a:solidFill>
                    <a:srgbClr val="FFFFFF"/>
                  </a:solidFill>
                  <a:latin typeface="Aleo"/>
                  <a:ea typeface="Aleo"/>
                  <a:cs typeface="Aleo"/>
                  <a:sym typeface="Aleo"/>
                </a:rPr>
                <a:t>1,243  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774195" y="4533913"/>
            <a:ext cx="3485105" cy="1543050"/>
            <a:chOff x="0" y="0"/>
            <a:chExt cx="917888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17888" cy="406400"/>
            </a:xfrm>
            <a:custGeom>
              <a:avLst/>
              <a:gdLst/>
              <a:ahLst/>
              <a:cxnLst/>
              <a:rect l="l" t="t" r="r" b="b"/>
              <a:pathLst>
                <a:path w="917888" h="406400">
                  <a:moveTo>
                    <a:pt x="88857" y="0"/>
                  </a:moveTo>
                  <a:lnTo>
                    <a:pt x="829031" y="0"/>
                  </a:lnTo>
                  <a:cubicBezTo>
                    <a:pt x="852597" y="0"/>
                    <a:pt x="875198" y="9362"/>
                    <a:pt x="891862" y="26026"/>
                  </a:cubicBezTo>
                  <a:cubicBezTo>
                    <a:pt x="908526" y="42690"/>
                    <a:pt x="917888" y="65291"/>
                    <a:pt x="917888" y="88857"/>
                  </a:cubicBezTo>
                  <a:lnTo>
                    <a:pt x="917888" y="317543"/>
                  </a:lnTo>
                  <a:cubicBezTo>
                    <a:pt x="917888" y="366617"/>
                    <a:pt x="878105" y="406400"/>
                    <a:pt x="829031" y="406400"/>
                  </a:cubicBezTo>
                  <a:lnTo>
                    <a:pt x="88857" y="406400"/>
                  </a:lnTo>
                  <a:cubicBezTo>
                    <a:pt x="39783" y="406400"/>
                    <a:pt x="0" y="366617"/>
                    <a:pt x="0" y="317543"/>
                  </a:cubicBezTo>
                  <a:lnTo>
                    <a:pt x="0" y="88857"/>
                  </a:lnTo>
                  <a:cubicBezTo>
                    <a:pt x="0" y="39783"/>
                    <a:pt x="39783" y="0"/>
                    <a:pt x="88857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04775"/>
              <a:ext cx="917888" cy="51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79"/>
                </a:lnSpc>
              </a:pPr>
              <a:r>
                <a:rPr lang="en-US" sz="3999">
                  <a:solidFill>
                    <a:srgbClr val="211F1C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  1위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00125" y="8931050"/>
            <a:ext cx="13173075" cy="654500"/>
            <a:chOff x="0" y="0"/>
            <a:chExt cx="4202099" cy="2087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02099" cy="208780"/>
            </a:xfrm>
            <a:custGeom>
              <a:avLst/>
              <a:gdLst/>
              <a:ahLst/>
              <a:cxnLst/>
              <a:rect l="l" t="t" r="r" b="b"/>
              <a:pathLst>
                <a:path w="4202099" h="208780">
                  <a:moveTo>
                    <a:pt x="21157" y="0"/>
                  </a:moveTo>
                  <a:lnTo>
                    <a:pt x="4180941" y="0"/>
                  </a:lnTo>
                  <a:cubicBezTo>
                    <a:pt x="4192626" y="0"/>
                    <a:pt x="4202099" y="9473"/>
                    <a:pt x="4202099" y="21157"/>
                  </a:cubicBezTo>
                  <a:lnTo>
                    <a:pt x="4202099" y="187623"/>
                  </a:lnTo>
                  <a:cubicBezTo>
                    <a:pt x="4202099" y="193234"/>
                    <a:pt x="4199870" y="198615"/>
                    <a:pt x="4195902" y="202583"/>
                  </a:cubicBezTo>
                  <a:cubicBezTo>
                    <a:pt x="4191934" y="206551"/>
                    <a:pt x="4186553" y="208780"/>
                    <a:pt x="4180941" y="208780"/>
                  </a:cubicBezTo>
                  <a:lnTo>
                    <a:pt x="21157" y="208780"/>
                  </a:lnTo>
                  <a:cubicBezTo>
                    <a:pt x="9473" y="208780"/>
                    <a:pt x="0" y="199307"/>
                    <a:pt x="0" y="187623"/>
                  </a:cubicBezTo>
                  <a:lnTo>
                    <a:pt x="0" y="21157"/>
                  </a:lnTo>
                  <a:cubicBezTo>
                    <a:pt x="0" y="15546"/>
                    <a:pt x="2229" y="10165"/>
                    <a:pt x="6197" y="6197"/>
                  </a:cubicBezTo>
                  <a:cubicBezTo>
                    <a:pt x="10165" y="2229"/>
                    <a:pt x="15546" y="0"/>
                    <a:pt x="21157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02099" cy="24688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l">
                <a:lnSpc>
                  <a:spcPts val="1764"/>
                </a:lnSpc>
              </a:pPr>
              <a:r>
                <a:rPr lang="en-US" sz="1200" spc="100">
                  <a:solidFill>
                    <a:srgbClr val="000000"/>
                  </a:solidFill>
                  <a:latin typeface="Aleo"/>
                  <a:ea typeface="Aleo"/>
                  <a:cs typeface="Aleo"/>
                  <a:sym typeface="Aleo"/>
                </a:rPr>
                <a:t>        WWW.REALLYGREATSITE.COM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353381" y="8931050"/>
            <a:ext cx="2905919" cy="654500"/>
            <a:chOff x="0" y="0"/>
            <a:chExt cx="926963" cy="2087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26963" cy="208780"/>
            </a:xfrm>
            <a:custGeom>
              <a:avLst/>
              <a:gdLst/>
              <a:ahLst/>
              <a:cxnLst/>
              <a:rect l="l" t="t" r="r" b="b"/>
              <a:pathLst>
                <a:path w="926963" h="208780">
                  <a:moveTo>
                    <a:pt x="95911" y="0"/>
                  </a:moveTo>
                  <a:lnTo>
                    <a:pt x="831052" y="0"/>
                  </a:lnTo>
                  <a:cubicBezTo>
                    <a:pt x="884022" y="0"/>
                    <a:pt x="926963" y="42941"/>
                    <a:pt x="926963" y="95911"/>
                  </a:cubicBezTo>
                  <a:lnTo>
                    <a:pt x="926963" y="112869"/>
                  </a:lnTo>
                  <a:cubicBezTo>
                    <a:pt x="926963" y="165839"/>
                    <a:pt x="884022" y="208780"/>
                    <a:pt x="831052" y="208780"/>
                  </a:cubicBezTo>
                  <a:lnTo>
                    <a:pt x="95911" y="208780"/>
                  </a:lnTo>
                  <a:cubicBezTo>
                    <a:pt x="42941" y="208780"/>
                    <a:pt x="0" y="165839"/>
                    <a:pt x="0" y="112869"/>
                  </a:cubicBezTo>
                  <a:lnTo>
                    <a:pt x="0" y="95911"/>
                  </a:lnTo>
                  <a:cubicBezTo>
                    <a:pt x="0" y="42941"/>
                    <a:pt x="42941" y="0"/>
                    <a:pt x="95911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26963" cy="24688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1764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63420" y="2842701"/>
            <a:ext cx="926995" cy="950764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90030" y="3698214"/>
            <a:ext cx="6959704" cy="1844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</a:pP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문장은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예시를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위한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더미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텍스트입니다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실제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내용과는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무관합니다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문장은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예시를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위한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더미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텍스트입니다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실제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내용과는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무관합니다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559742" y="6565689"/>
            <a:ext cx="6300553" cy="110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 실제 내용과는 무관합니다. 이 곳에 원하는 내용을 자유롭게 채워 넣으세요.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90030" y="2698552"/>
            <a:ext cx="5989610" cy="841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3"/>
              </a:lnSpc>
              <a:spcBef>
                <a:spcPct val="0"/>
              </a:spcBef>
            </a:pPr>
            <a:r>
              <a:rPr lang="en-US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회사소개</a:t>
            </a:r>
            <a:r>
              <a:rPr 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프레젠테이션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678594" y="4731677"/>
            <a:ext cx="848395" cy="363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 u="none" strike="noStrike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전년대비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616533" y="5075835"/>
            <a:ext cx="424235" cy="363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00000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업계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155928" y="3412298"/>
            <a:ext cx="212154" cy="363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건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242463" y="921028"/>
            <a:ext cx="6959704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(Header)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3-4</a:t>
              </a:r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09B602A5-DA10-0965-36A5-BF758B1B9E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8590" y="2400300"/>
            <a:ext cx="4645010" cy="2396379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13192182" y="5389999"/>
            <a:ext cx="1209747" cy="4096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8C7A5E2-7D0A-521B-55F8-22FF60C31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58400" y="5942845"/>
            <a:ext cx="4522899" cy="3772655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138B388C-1CAC-4A9C-C38B-1C2E385D47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5200" y="6122102"/>
            <a:ext cx="3046954" cy="2699834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3505200" y="5600700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EF1E01-6964-D518-0E2C-0A0A2978D4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8986" y="2400300"/>
            <a:ext cx="4177210" cy="2396380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29AC5E-1981-3B58-A356-122FC40337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63400" y="2406649"/>
            <a:ext cx="4977828" cy="2415369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40124784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20078" y="4046182"/>
            <a:ext cx="5048122" cy="2804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98"/>
              </a:lnSpc>
              <a:spcBef>
                <a:spcPct val="0"/>
              </a:spcBef>
            </a:pPr>
            <a:r>
              <a:rPr lang="ko-KR" altLang="en-US" sz="7685" dirty="0">
                <a:solidFill>
                  <a:srgbClr val="211F1C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소요 시간 및 후기</a:t>
            </a:r>
            <a:endParaRPr lang="en-US" sz="7685" dirty="0">
              <a:solidFill>
                <a:srgbClr val="211F1C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7848250" y="2702247"/>
            <a:ext cx="2591500" cy="917252"/>
            <a:chOff x="0" y="-31579"/>
            <a:chExt cx="826666" cy="2925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26666" cy="235446"/>
            </a:xfrm>
            <a:custGeom>
              <a:avLst/>
              <a:gdLst/>
              <a:ahLst/>
              <a:cxnLst/>
              <a:rect l="l" t="t" r="r" b="b"/>
              <a:pathLst>
                <a:path w="826666" h="235446">
                  <a:moveTo>
                    <a:pt x="117723" y="0"/>
                  </a:moveTo>
                  <a:lnTo>
                    <a:pt x="708944" y="0"/>
                  </a:lnTo>
                  <a:cubicBezTo>
                    <a:pt x="740166" y="0"/>
                    <a:pt x="770109" y="12403"/>
                    <a:pt x="792186" y="34480"/>
                  </a:cubicBezTo>
                  <a:cubicBezTo>
                    <a:pt x="814263" y="56558"/>
                    <a:pt x="826666" y="86501"/>
                    <a:pt x="826666" y="117723"/>
                  </a:cubicBezTo>
                  <a:lnTo>
                    <a:pt x="826666" y="117723"/>
                  </a:lnTo>
                  <a:cubicBezTo>
                    <a:pt x="826666" y="148945"/>
                    <a:pt x="814263" y="178888"/>
                    <a:pt x="792186" y="200965"/>
                  </a:cubicBezTo>
                  <a:cubicBezTo>
                    <a:pt x="770109" y="223043"/>
                    <a:pt x="740166" y="235446"/>
                    <a:pt x="708944" y="235446"/>
                  </a:cubicBezTo>
                  <a:lnTo>
                    <a:pt x="117723" y="235446"/>
                  </a:lnTo>
                  <a:cubicBezTo>
                    <a:pt x="86501" y="235446"/>
                    <a:pt x="56558" y="223043"/>
                    <a:pt x="34480" y="200965"/>
                  </a:cubicBezTo>
                  <a:cubicBezTo>
                    <a:pt x="12403" y="178888"/>
                    <a:pt x="0" y="148945"/>
                    <a:pt x="0" y="117723"/>
                  </a:cubicBezTo>
                  <a:lnTo>
                    <a:pt x="0" y="117723"/>
                  </a:lnTo>
                  <a:cubicBezTo>
                    <a:pt x="0" y="86501"/>
                    <a:pt x="12403" y="56558"/>
                    <a:pt x="34480" y="34480"/>
                  </a:cubicBezTo>
                  <a:cubicBezTo>
                    <a:pt x="56558" y="12403"/>
                    <a:pt x="86501" y="0"/>
                    <a:pt x="1177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11F1C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1579"/>
              <a:ext cx="826666" cy="292596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000" u="none" strike="noStrike" spc="294" dirty="0">
                  <a:solidFill>
                    <a:srgbClr val="211F1C"/>
                  </a:solidFill>
                  <a:latin typeface="Aleo"/>
                  <a:ea typeface="Aleo"/>
                  <a:cs typeface="Aleo"/>
                  <a:sym typeface="Aleo"/>
                </a:rPr>
                <a:t>PART 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48756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710734"/>
            <a:ext cx="11095547" cy="1526837"/>
            <a:chOff x="0" y="0"/>
            <a:chExt cx="2922284" cy="4021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22284" cy="402130"/>
            </a:xfrm>
            <a:custGeom>
              <a:avLst/>
              <a:gdLst/>
              <a:ahLst/>
              <a:cxnLst/>
              <a:rect l="l" t="t" r="r" b="b"/>
              <a:pathLst>
                <a:path w="2922284" h="402130">
                  <a:moveTo>
                    <a:pt x="27910" y="0"/>
                  </a:moveTo>
                  <a:lnTo>
                    <a:pt x="2894374" y="0"/>
                  </a:lnTo>
                  <a:cubicBezTo>
                    <a:pt x="2901776" y="0"/>
                    <a:pt x="2908875" y="2941"/>
                    <a:pt x="2914109" y="8175"/>
                  </a:cubicBezTo>
                  <a:cubicBezTo>
                    <a:pt x="2919344" y="13409"/>
                    <a:pt x="2922284" y="20508"/>
                    <a:pt x="2922284" y="27910"/>
                  </a:cubicBezTo>
                  <a:lnTo>
                    <a:pt x="2922284" y="374220"/>
                  </a:lnTo>
                  <a:cubicBezTo>
                    <a:pt x="2922284" y="389634"/>
                    <a:pt x="2909788" y="402130"/>
                    <a:pt x="2894374" y="402130"/>
                  </a:cubicBezTo>
                  <a:lnTo>
                    <a:pt x="27910" y="402130"/>
                  </a:lnTo>
                  <a:cubicBezTo>
                    <a:pt x="12496" y="402130"/>
                    <a:pt x="0" y="389634"/>
                    <a:pt x="0" y="374220"/>
                  </a:cubicBezTo>
                  <a:lnTo>
                    <a:pt x="0" y="27910"/>
                  </a:lnTo>
                  <a:cubicBezTo>
                    <a:pt x="0" y="12496"/>
                    <a:pt x="12496" y="0"/>
                    <a:pt x="27910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922284" cy="440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4475332"/>
            <a:ext cx="11095547" cy="2243212"/>
            <a:chOff x="0" y="0"/>
            <a:chExt cx="2922284" cy="4021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22284" cy="402130"/>
            </a:xfrm>
            <a:custGeom>
              <a:avLst/>
              <a:gdLst/>
              <a:ahLst/>
              <a:cxnLst/>
              <a:rect l="l" t="t" r="r" b="b"/>
              <a:pathLst>
                <a:path w="2922284" h="402130">
                  <a:moveTo>
                    <a:pt x="27910" y="0"/>
                  </a:moveTo>
                  <a:lnTo>
                    <a:pt x="2894374" y="0"/>
                  </a:lnTo>
                  <a:cubicBezTo>
                    <a:pt x="2901776" y="0"/>
                    <a:pt x="2908875" y="2941"/>
                    <a:pt x="2914109" y="8175"/>
                  </a:cubicBezTo>
                  <a:cubicBezTo>
                    <a:pt x="2919344" y="13409"/>
                    <a:pt x="2922284" y="20508"/>
                    <a:pt x="2922284" y="27910"/>
                  </a:cubicBezTo>
                  <a:lnTo>
                    <a:pt x="2922284" y="374220"/>
                  </a:lnTo>
                  <a:cubicBezTo>
                    <a:pt x="2922284" y="389634"/>
                    <a:pt x="2909788" y="402130"/>
                    <a:pt x="2894374" y="402130"/>
                  </a:cubicBezTo>
                  <a:lnTo>
                    <a:pt x="27910" y="402130"/>
                  </a:lnTo>
                  <a:cubicBezTo>
                    <a:pt x="12496" y="402130"/>
                    <a:pt x="0" y="389634"/>
                    <a:pt x="0" y="374220"/>
                  </a:cubicBezTo>
                  <a:lnTo>
                    <a:pt x="0" y="27910"/>
                  </a:lnTo>
                  <a:cubicBezTo>
                    <a:pt x="0" y="12496"/>
                    <a:pt x="12496" y="0"/>
                    <a:pt x="27910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922284" cy="440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8700" y="6874411"/>
            <a:ext cx="11095547" cy="3126042"/>
            <a:chOff x="0" y="0"/>
            <a:chExt cx="2922284" cy="40213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922284" cy="402130"/>
            </a:xfrm>
            <a:custGeom>
              <a:avLst/>
              <a:gdLst/>
              <a:ahLst/>
              <a:cxnLst/>
              <a:rect l="l" t="t" r="r" b="b"/>
              <a:pathLst>
                <a:path w="2922284" h="402130">
                  <a:moveTo>
                    <a:pt x="27910" y="0"/>
                  </a:moveTo>
                  <a:lnTo>
                    <a:pt x="2894374" y="0"/>
                  </a:lnTo>
                  <a:cubicBezTo>
                    <a:pt x="2901776" y="0"/>
                    <a:pt x="2908875" y="2941"/>
                    <a:pt x="2914109" y="8175"/>
                  </a:cubicBezTo>
                  <a:cubicBezTo>
                    <a:pt x="2919344" y="13409"/>
                    <a:pt x="2922284" y="20508"/>
                    <a:pt x="2922284" y="27910"/>
                  </a:cubicBezTo>
                  <a:lnTo>
                    <a:pt x="2922284" y="374220"/>
                  </a:lnTo>
                  <a:cubicBezTo>
                    <a:pt x="2922284" y="389634"/>
                    <a:pt x="2909788" y="402130"/>
                    <a:pt x="2894374" y="402130"/>
                  </a:cubicBezTo>
                  <a:lnTo>
                    <a:pt x="27910" y="402130"/>
                  </a:lnTo>
                  <a:cubicBezTo>
                    <a:pt x="12496" y="402130"/>
                    <a:pt x="0" y="389634"/>
                    <a:pt x="0" y="374220"/>
                  </a:cubicBezTo>
                  <a:lnTo>
                    <a:pt x="0" y="27910"/>
                  </a:lnTo>
                  <a:cubicBezTo>
                    <a:pt x="0" y="12496"/>
                    <a:pt x="12496" y="0"/>
                    <a:pt x="27910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922284" cy="440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3107715" y="3071672"/>
            <a:ext cx="7949663" cy="7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 실제 내용과는 무관합니다. 이 곳에 원하는 내용을 자유롭게 채워 넣으세요.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242462" y="921028"/>
            <a:ext cx="5225137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소요 시간 및 후기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404008" y="4734505"/>
            <a:ext cx="881992" cy="895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50"/>
              </a:lnSpc>
              <a:spcBef>
                <a:spcPct val="0"/>
              </a:spcBef>
            </a:pPr>
            <a:endParaRPr lang="en-US" sz="5000" spc="405" dirty="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3107715" y="7149581"/>
            <a:ext cx="7949663" cy="243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소요 시간 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: </a:t>
            </a: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약 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65</a:t>
            </a: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시간</a:t>
            </a:r>
            <a:endParaRPr lang="en-US" sz="12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143000" y="7018747"/>
            <a:ext cx="1415392" cy="816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50"/>
              </a:lnSpc>
              <a:spcBef>
                <a:spcPct val="0"/>
              </a:spcBef>
            </a:pPr>
            <a:r>
              <a:rPr lang="ko-KR" altLang="en-US" sz="3000" spc="405" dirty="0">
                <a:solidFill>
                  <a:srgbClr val="000000"/>
                </a:solidFill>
                <a:latin typeface="TDTD한강고딕" panose="020B0600000101010101" charset="-127"/>
                <a:ea typeface="TDTD한강고딕" panose="020B0600000101010101" charset="-127"/>
                <a:cs typeface="Anton"/>
                <a:sym typeface="Anton"/>
              </a:rPr>
              <a:t>승현</a:t>
            </a:r>
            <a:endParaRPr lang="en-US" sz="3000" spc="405" dirty="0">
              <a:solidFill>
                <a:srgbClr val="000000"/>
              </a:solidFill>
              <a:latin typeface="TDTD한강고딕" panose="020B0600000101010101" charset="-127"/>
              <a:ea typeface="TDTD한강고딕" panose="020B0600000101010101" charset="-127"/>
              <a:cs typeface="Anton"/>
              <a:sym typeface="Anton"/>
            </a:endParaRPr>
          </a:p>
        </p:txBody>
      </p:sp>
      <p:grpSp>
        <p:nvGrpSpPr>
          <p:cNvPr id="36" name="Group 36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</a:t>
              </a:r>
            </a:p>
          </p:txBody>
        </p:sp>
      </p:grpSp>
      <p:sp>
        <p:nvSpPr>
          <p:cNvPr id="40" name="TextBox 34">
            <a:extLst>
              <a:ext uri="{FF2B5EF4-FFF2-40B4-BE49-F238E27FC236}">
                <a16:creationId xmlns:a16="http://schemas.microsoft.com/office/drawing/2014/main" id="{24893BF5-0956-6115-829F-C9B42A8CDA0D}"/>
              </a:ext>
            </a:extLst>
          </p:cNvPr>
          <p:cNvSpPr txBox="1"/>
          <p:nvPr/>
        </p:nvSpPr>
        <p:spPr>
          <a:xfrm>
            <a:off x="3099337" y="7517345"/>
            <a:ext cx="8711663" cy="2182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후기 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:</a:t>
            </a:r>
          </a:p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비동기 처리 부분에서 생각지 못한 이슈들이 많이 발생했고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그 부분들을 해결하면서 많이 배운 것 같습니다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</a:p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“</a:t>
            </a: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이렇게 하는 게 맞나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?” </a:t>
            </a: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싶은 부분들이 많아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끊임없는 의문의 연속으로 답답한 부분들이 많았습니다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</a:p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여러 페이지를 연동해야 하면서 데이터의 구조의 중요성을 알게 되었고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파이널 프로젝트 전에 많은 수정이 필요할 것으로 예상됩니다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</a:p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팀으로 처음 작업 하다 보니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팀작업이 미숙했고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계획과 의사소통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</a:t>
            </a: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데이터 관리 및 공유의 중요성을 알게 되었습니다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</a:p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직접 메서드를 만들어 보면서 코드를 재사용 하는 것이 재미있었습니다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</a:p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팀과 같이 공용으로 써야 하는 부분에서 자신에 대해서 확신이 없다 보니 미리 확정 짓고 넘어가야 했던 것들을 그렇게 하지 못해 작업이 효율적으로 되지 못했던 것 같아 아쉬웠습니다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  <a:endParaRPr lang="en-US" sz="12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3" name="TextBox 35">
            <a:extLst>
              <a:ext uri="{FF2B5EF4-FFF2-40B4-BE49-F238E27FC236}">
                <a16:creationId xmlns:a16="http://schemas.microsoft.com/office/drawing/2014/main" id="{446FF8E4-6F3E-7D97-D4B5-198BF1854EC1}"/>
              </a:ext>
            </a:extLst>
          </p:cNvPr>
          <p:cNvSpPr txBox="1"/>
          <p:nvPr/>
        </p:nvSpPr>
        <p:spPr>
          <a:xfrm>
            <a:off x="1131499" y="4608135"/>
            <a:ext cx="1415392" cy="816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50"/>
              </a:lnSpc>
              <a:spcBef>
                <a:spcPct val="0"/>
              </a:spcBef>
            </a:pPr>
            <a:r>
              <a:rPr lang="ko-KR" altLang="en-US" sz="3000" spc="405" dirty="0">
                <a:solidFill>
                  <a:srgbClr val="000000"/>
                </a:solidFill>
                <a:latin typeface="TDTD한강고딕" panose="020B0600000101010101" charset="-127"/>
                <a:ea typeface="TDTD한강고딕" panose="020B0600000101010101" charset="-127"/>
                <a:cs typeface="Anton"/>
                <a:sym typeface="Anton"/>
              </a:rPr>
              <a:t>재한</a:t>
            </a:r>
            <a:endParaRPr lang="en-US" sz="3000" spc="405" dirty="0">
              <a:solidFill>
                <a:srgbClr val="000000"/>
              </a:solidFill>
              <a:latin typeface="TDTD한강고딕" panose="020B0600000101010101" charset="-127"/>
              <a:ea typeface="TDTD한강고딕" panose="020B0600000101010101" charset="-127"/>
              <a:cs typeface="Anton"/>
              <a:sym typeface="Anton"/>
            </a:endParaRPr>
          </a:p>
        </p:txBody>
      </p:sp>
      <p:sp>
        <p:nvSpPr>
          <p:cNvPr id="24" name="TextBox 35">
            <a:extLst>
              <a:ext uri="{FF2B5EF4-FFF2-40B4-BE49-F238E27FC236}">
                <a16:creationId xmlns:a16="http://schemas.microsoft.com/office/drawing/2014/main" id="{A14CB1BA-AD65-3BBF-44C1-FADF4EE56E78}"/>
              </a:ext>
            </a:extLst>
          </p:cNvPr>
          <p:cNvSpPr txBox="1"/>
          <p:nvPr/>
        </p:nvSpPr>
        <p:spPr>
          <a:xfrm>
            <a:off x="1159125" y="2892547"/>
            <a:ext cx="1415392" cy="816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50"/>
              </a:lnSpc>
              <a:spcBef>
                <a:spcPct val="0"/>
              </a:spcBef>
            </a:pPr>
            <a:r>
              <a:rPr lang="ko-KR" altLang="en-US" sz="3000" spc="405" dirty="0">
                <a:solidFill>
                  <a:srgbClr val="000000"/>
                </a:solidFill>
                <a:latin typeface="TDTD한강고딕" panose="020B0600000101010101" charset="-127"/>
                <a:ea typeface="TDTD한강고딕" panose="020B0600000101010101" charset="-127"/>
                <a:cs typeface="Anton"/>
                <a:sym typeface="Anton"/>
              </a:rPr>
              <a:t>진수</a:t>
            </a:r>
            <a:endParaRPr lang="en-US" sz="3000" spc="405" dirty="0">
              <a:solidFill>
                <a:srgbClr val="000000"/>
              </a:solidFill>
              <a:latin typeface="TDTD한강고딕" panose="020B0600000101010101" charset="-127"/>
              <a:ea typeface="TDTD한강고딕" panose="020B0600000101010101" charset="-127"/>
              <a:cs typeface="Anton"/>
              <a:sym typeface="Anton"/>
            </a:endParaRPr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CE297934-761B-7AD0-9B62-A14A1A97ECF4}"/>
              </a:ext>
            </a:extLst>
          </p:cNvPr>
          <p:cNvSpPr txBox="1"/>
          <p:nvPr/>
        </p:nvSpPr>
        <p:spPr>
          <a:xfrm>
            <a:off x="3030022" y="4641349"/>
            <a:ext cx="7949663" cy="243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소요 시간 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: </a:t>
            </a: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약 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60</a:t>
            </a: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시간</a:t>
            </a:r>
            <a:endParaRPr lang="en-US" sz="12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8A399D67-DCD0-14FD-C3C7-EB5074692220}"/>
              </a:ext>
            </a:extLst>
          </p:cNvPr>
          <p:cNvSpPr txBox="1"/>
          <p:nvPr/>
        </p:nvSpPr>
        <p:spPr>
          <a:xfrm>
            <a:off x="3030022" y="4991529"/>
            <a:ext cx="8711663" cy="1905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후기 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:</a:t>
            </a:r>
          </a:p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한 페이지만 구현하는 게 아니라 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JSON </a:t>
            </a: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데이터를 불러와 여러 페이지들을 구현해야 하는 게 생각보다 많이 힘들었습니다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</a:p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코드의 재사용과 유지 보수성이 좋게 구현하려 하니 많이 헷갈리고 코드 전체를 수정해야 하는 문제도 발생했습니다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</a:p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팀 작업이 처음이다 보니 구현해 놓은 걸 연동할 때 다른 팀원의 코드들을 분석하는 것도 어려웠고 코드를 수정하고 데이터를 일치 시키는 작업도 많은 의사소통이 필요하다는 걸 </a:t>
            </a:r>
            <a:r>
              <a:rPr lang="ko-KR" altLang="en-US" sz="12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깨달았습니다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</a:p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파이널 프로젝트에는 좀 더 신중하게 의논하고 설계하여 좋은 결과물을 만들어 냈으면 좋겠습니다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endParaRPr lang="en-US" altLang="ko-KR" sz="12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endParaRPr lang="en-US" altLang="ko-KR" sz="12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70136" y="4229100"/>
            <a:ext cx="4947726" cy="1247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31"/>
              </a:lnSpc>
              <a:spcBef>
                <a:spcPct val="0"/>
              </a:spcBef>
            </a:pPr>
            <a:r>
              <a:rPr lang="en-US" sz="6960" dirty="0" err="1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감사합니다</a:t>
            </a:r>
            <a:endParaRPr lang="en-US" sz="6960" dirty="0">
              <a:solidFill>
                <a:srgbClr val="FFFFFF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020567" y="3314700"/>
            <a:ext cx="2246863" cy="477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1"/>
              </a:lnSpc>
              <a:spcBef>
                <a:spcPct val="0"/>
              </a:spcBef>
            </a:pPr>
            <a:r>
              <a:rPr lang="en-US" sz="2640" dirty="0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THANK YOU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F7151B-5E14-D4D6-A083-75744E54C45B}"/>
              </a:ext>
            </a:extLst>
          </p:cNvPr>
          <p:cNvSpPr txBox="1"/>
          <p:nvPr/>
        </p:nvSpPr>
        <p:spPr>
          <a:xfrm>
            <a:off x="457200" y="3429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제품 검색하기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01B19-7D84-3705-CBD8-4776DD9AF84B}"/>
              </a:ext>
            </a:extLst>
          </p:cNvPr>
          <p:cNvSpPr txBox="1"/>
          <p:nvPr/>
        </p:nvSpPr>
        <p:spPr>
          <a:xfrm>
            <a:off x="537696" y="887968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기본 정보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07AAD59-1685-CFD5-E02F-F853B8761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719011"/>
              </p:ext>
            </p:extLst>
          </p:nvPr>
        </p:nvGraphicFramePr>
        <p:xfrm>
          <a:off x="609600" y="1433036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9943114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7374203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메서드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URL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317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http://localhost:3001/products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29542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F3732A0-51E9-C15B-1F1D-B2E0B60E9F04}"/>
              </a:ext>
            </a:extLst>
          </p:cNvPr>
          <p:cNvSpPr txBox="1"/>
          <p:nvPr/>
        </p:nvSpPr>
        <p:spPr>
          <a:xfrm>
            <a:off x="457200" y="2397958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쿼리 파라미터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2DE7147-2FD0-82F7-07C0-C85BCA005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222934"/>
              </p:ext>
            </p:extLst>
          </p:nvPr>
        </p:nvGraphicFramePr>
        <p:xfrm>
          <a:off x="609600" y="3022282"/>
          <a:ext cx="12192000" cy="293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29248001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66738793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59647814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4238859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필수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861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Integer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상품의 인덱스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930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path1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String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카테고리 이름 </a:t>
                      </a:r>
                      <a:r>
                        <a:rPr lang="en-US" altLang="ko-KR" dirty="0"/>
                        <a:t>( camera, video, lens, audio, … 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074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path2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String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타입 이름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( </a:t>
                      </a:r>
                      <a:r>
                        <a:rPr lang="en-US" altLang="ko-KR" dirty="0" err="1"/>
                        <a:t>lens_change</a:t>
                      </a:r>
                      <a:r>
                        <a:rPr lang="en-US" altLang="ko-KR" dirty="0"/>
                        <a:t>, compact, cinema, camcorder, … )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76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path3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String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타입 이름</a:t>
                      </a:r>
                      <a:r>
                        <a:rPr lang="en-US" altLang="ko-KR" dirty="0"/>
                        <a:t>2 ( </a:t>
                      </a:r>
                      <a:r>
                        <a:rPr lang="en-US" altLang="ko-KR" dirty="0" err="1"/>
                        <a:t>full_frame</a:t>
                      </a:r>
                      <a:r>
                        <a:rPr lang="en-US" altLang="ko-KR" dirty="0"/>
                        <a:t>, APS-C, 4k_handy, … 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04449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3AEF59-F61E-6E51-6B85-1BB7C58A53B1}"/>
              </a:ext>
            </a:extLst>
          </p:cNvPr>
          <p:cNvSpPr txBox="1"/>
          <p:nvPr/>
        </p:nvSpPr>
        <p:spPr>
          <a:xfrm>
            <a:off x="533400" y="6181764"/>
            <a:ext cx="1165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Document</a:t>
            </a:r>
            <a:endParaRPr lang="ko-KR" altLang="en-US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F513D7C-3F5B-4AA8-5984-0BE2E559B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975053"/>
              </p:ext>
            </p:extLst>
          </p:nvPr>
        </p:nvGraphicFramePr>
        <p:xfrm>
          <a:off x="609600" y="6806088"/>
          <a:ext cx="1699260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329248001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67387930"/>
                    </a:ext>
                  </a:extLst>
                </a:gridCol>
                <a:gridCol w="14782800">
                  <a:extLst>
                    <a:ext uri="{9D8B030D-6E8A-4147-A177-3AD203B41FA5}">
                      <a16:colId xmlns:a16="http://schemas.microsoft.com/office/drawing/2014/main" val="35964781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861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title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String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930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info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String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074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price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Integer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76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Integer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출시 연월  </a:t>
                      </a:r>
                      <a:r>
                        <a:rPr lang="en-US" altLang="ko-KR" dirty="0"/>
                        <a:t>[YYYYMM]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044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color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Array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색상 </a:t>
                      </a:r>
                      <a:r>
                        <a:rPr lang="en-US" altLang="ko-KR" dirty="0"/>
                        <a:t>[color1] or [color1,color2]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075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img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Array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이미지</a:t>
                      </a:r>
                      <a:r>
                        <a:rPr lang="en-US" altLang="ko-KR" dirty="0"/>
                        <a:t/>
                      </a:r>
                      <a:br>
                        <a:rPr lang="en-US" altLang="ko-KR" dirty="0"/>
                      </a:b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 ["clr0_0.png", "clr0_1.png", "clr0_2.png"], [ “clr1_0.png", "clr1_1.png", "clr1_2.png"] ]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113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9089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59742" y="2831902"/>
            <a:ext cx="3086100" cy="3245061"/>
            <a:chOff x="0" y="0"/>
            <a:chExt cx="812800" cy="8546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54666"/>
            </a:xfrm>
            <a:custGeom>
              <a:avLst/>
              <a:gdLst/>
              <a:ahLst/>
              <a:cxnLst/>
              <a:rect l="l" t="t" r="r" b="b"/>
              <a:pathLst>
                <a:path w="812800" h="854666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726726"/>
                  </a:lnTo>
                  <a:cubicBezTo>
                    <a:pt x="812800" y="760657"/>
                    <a:pt x="799321" y="793200"/>
                    <a:pt x="775327" y="817193"/>
                  </a:cubicBezTo>
                  <a:cubicBezTo>
                    <a:pt x="751333" y="841187"/>
                    <a:pt x="718791" y="854666"/>
                    <a:pt x="684859" y="854666"/>
                  </a:cubicBezTo>
                  <a:lnTo>
                    <a:pt x="127941" y="854666"/>
                  </a:lnTo>
                  <a:cubicBezTo>
                    <a:pt x="94009" y="854666"/>
                    <a:pt x="61467" y="841187"/>
                    <a:pt x="37473" y="817193"/>
                  </a:cubicBezTo>
                  <a:cubicBezTo>
                    <a:pt x="13479" y="793200"/>
                    <a:pt x="0" y="760657"/>
                    <a:pt x="0" y="726726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42875"/>
              <a:ext cx="812800" cy="9975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350"/>
                </a:lnSpc>
              </a:pPr>
              <a:r>
                <a:rPr lang="en-US" sz="5000">
                  <a:solidFill>
                    <a:srgbClr val="FFFFFF"/>
                  </a:solidFill>
                  <a:latin typeface="Aleo"/>
                  <a:ea typeface="Aleo"/>
                  <a:cs typeface="Aleo"/>
                  <a:sym typeface="Aleo"/>
                </a:rPr>
                <a:t>50%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774195" y="2831902"/>
            <a:ext cx="3485105" cy="1543050"/>
            <a:chOff x="0" y="0"/>
            <a:chExt cx="917888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7888" cy="406400"/>
            </a:xfrm>
            <a:custGeom>
              <a:avLst/>
              <a:gdLst/>
              <a:ahLst/>
              <a:cxnLst/>
              <a:rect l="l" t="t" r="r" b="b"/>
              <a:pathLst>
                <a:path w="917888" h="406400">
                  <a:moveTo>
                    <a:pt x="88857" y="0"/>
                  </a:moveTo>
                  <a:lnTo>
                    <a:pt x="829031" y="0"/>
                  </a:lnTo>
                  <a:cubicBezTo>
                    <a:pt x="852597" y="0"/>
                    <a:pt x="875198" y="9362"/>
                    <a:pt x="891862" y="26026"/>
                  </a:cubicBezTo>
                  <a:cubicBezTo>
                    <a:pt x="908526" y="42690"/>
                    <a:pt x="917888" y="65291"/>
                    <a:pt x="917888" y="88857"/>
                  </a:cubicBezTo>
                  <a:lnTo>
                    <a:pt x="917888" y="317543"/>
                  </a:lnTo>
                  <a:cubicBezTo>
                    <a:pt x="917888" y="366617"/>
                    <a:pt x="878105" y="406400"/>
                    <a:pt x="829031" y="406400"/>
                  </a:cubicBezTo>
                  <a:lnTo>
                    <a:pt x="88857" y="406400"/>
                  </a:lnTo>
                  <a:cubicBezTo>
                    <a:pt x="39783" y="406400"/>
                    <a:pt x="0" y="366617"/>
                    <a:pt x="0" y="317543"/>
                  </a:cubicBezTo>
                  <a:lnTo>
                    <a:pt x="0" y="88857"/>
                  </a:lnTo>
                  <a:cubicBezTo>
                    <a:pt x="0" y="39783"/>
                    <a:pt x="39783" y="0"/>
                    <a:pt x="88857" y="0"/>
                  </a:cubicBezTo>
                  <a:close/>
                </a:path>
              </a:pathLst>
            </a:custGeom>
            <a:solidFill>
              <a:srgbClr val="211F1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04775"/>
              <a:ext cx="917888" cy="51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79"/>
                </a:lnSpc>
              </a:pPr>
              <a:r>
                <a:rPr lang="en-US" sz="3999" spc="-239">
                  <a:solidFill>
                    <a:srgbClr val="FFFFFF"/>
                  </a:solidFill>
                  <a:latin typeface="Aleo"/>
                  <a:ea typeface="Aleo"/>
                  <a:cs typeface="Aleo"/>
                  <a:sym typeface="Aleo"/>
                </a:rPr>
                <a:t>1,243  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774195" y="4533913"/>
            <a:ext cx="3485105" cy="1543050"/>
            <a:chOff x="0" y="0"/>
            <a:chExt cx="917888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17888" cy="406400"/>
            </a:xfrm>
            <a:custGeom>
              <a:avLst/>
              <a:gdLst/>
              <a:ahLst/>
              <a:cxnLst/>
              <a:rect l="l" t="t" r="r" b="b"/>
              <a:pathLst>
                <a:path w="917888" h="406400">
                  <a:moveTo>
                    <a:pt x="88857" y="0"/>
                  </a:moveTo>
                  <a:lnTo>
                    <a:pt x="829031" y="0"/>
                  </a:lnTo>
                  <a:cubicBezTo>
                    <a:pt x="852597" y="0"/>
                    <a:pt x="875198" y="9362"/>
                    <a:pt x="891862" y="26026"/>
                  </a:cubicBezTo>
                  <a:cubicBezTo>
                    <a:pt x="908526" y="42690"/>
                    <a:pt x="917888" y="65291"/>
                    <a:pt x="917888" y="88857"/>
                  </a:cubicBezTo>
                  <a:lnTo>
                    <a:pt x="917888" y="317543"/>
                  </a:lnTo>
                  <a:cubicBezTo>
                    <a:pt x="917888" y="366617"/>
                    <a:pt x="878105" y="406400"/>
                    <a:pt x="829031" y="406400"/>
                  </a:cubicBezTo>
                  <a:lnTo>
                    <a:pt x="88857" y="406400"/>
                  </a:lnTo>
                  <a:cubicBezTo>
                    <a:pt x="39783" y="406400"/>
                    <a:pt x="0" y="366617"/>
                    <a:pt x="0" y="317543"/>
                  </a:cubicBezTo>
                  <a:lnTo>
                    <a:pt x="0" y="88857"/>
                  </a:lnTo>
                  <a:cubicBezTo>
                    <a:pt x="0" y="39783"/>
                    <a:pt x="39783" y="0"/>
                    <a:pt x="88857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04775"/>
              <a:ext cx="917888" cy="51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79"/>
                </a:lnSpc>
              </a:pPr>
              <a:r>
                <a:rPr lang="en-US" sz="3999">
                  <a:solidFill>
                    <a:srgbClr val="211F1C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  1위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00125" y="8931050"/>
            <a:ext cx="13173075" cy="654500"/>
            <a:chOff x="0" y="0"/>
            <a:chExt cx="4202099" cy="2087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02099" cy="208780"/>
            </a:xfrm>
            <a:custGeom>
              <a:avLst/>
              <a:gdLst/>
              <a:ahLst/>
              <a:cxnLst/>
              <a:rect l="l" t="t" r="r" b="b"/>
              <a:pathLst>
                <a:path w="4202099" h="208780">
                  <a:moveTo>
                    <a:pt x="21157" y="0"/>
                  </a:moveTo>
                  <a:lnTo>
                    <a:pt x="4180941" y="0"/>
                  </a:lnTo>
                  <a:cubicBezTo>
                    <a:pt x="4192626" y="0"/>
                    <a:pt x="4202099" y="9473"/>
                    <a:pt x="4202099" y="21157"/>
                  </a:cubicBezTo>
                  <a:lnTo>
                    <a:pt x="4202099" y="187623"/>
                  </a:lnTo>
                  <a:cubicBezTo>
                    <a:pt x="4202099" y="193234"/>
                    <a:pt x="4199870" y="198615"/>
                    <a:pt x="4195902" y="202583"/>
                  </a:cubicBezTo>
                  <a:cubicBezTo>
                    <a:pt x="4191934" y="206551"/>
                    <a:pt x="4186553" y="208780"/>
                    <a:pt x="4180941" y="208780"/>
                  </a:cubicBezTo>
                  <a:lnTo>
                    <a:pt x="21157" y="208780"/>
                  </a:lnTo>
                  <a:cubicBezTo>
                    <a:pt x="9473" y="208780"/>
                    <a:pt x="0" y="199307"/>
                    <a:pt x="0" y="187623"/>
                  </a:cubicBezTo>
                  <a:lnTo>
                    <a:pt x="0" y="21157"/>
                  </a:lnTo>
                  <a:cubicBezTo>
                    <a:pt x="0" y="15546"/>
                    <a:pt x="2229" y="10165"/>
                    <a:pt x="6197" y="6197"/>
                  </a:cubicBezTo>
                  <a:cubicBezTo>
                    <a:pt x="10165" y="2229"/>
                    <a:pt x="15546" y="0"/>
                    <a:pt x="21157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02099" cy="24688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l">
                <a:lnSpc>
                  <a:spcPts val="1764"/>
                </a:lnSpc>
              </a:pPr>
              <a:r>
                <a:rPr lang="en-US" sz="1200" spc="100">
                  <a:solidFill>
                    <a:srgbClr val="000000"/>
                  </a:solidFill>
                  <a:latin typeface="Aleo"/>
                  <a:ea typeface="Aleo"/>
                  <a:cs typeface="Aleo"/>
                  <a:sym typeface="Aleo"/>
                </a:rPr>
                <a:t>        WWW.REALLYGREATSITE.COM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353381" y="8931050"/>
            <a:ext cx="2905919" cy="654500"/>
            <a:chOff x="0" y="0"/>
            <a:chExt cx="926963" cy="2087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26963" cy="208780"/>
            </a:xfrm>
            <a:custGeom>
              <a:avLst/>
              <a:gdLst/>
              <a:ahLst/>
              <a:cxnLst/>
              <a:rect l="l" t="t" r="r" b="b"/>
              <a:pathLst>
                <a:path w="926963" h="208780">
                  <a:moveTo>
                    <a:pt x="95911" y="0"/>
                  </a:moveTo>
                  <a:lnTo>
                    <a:pt x="831052" y="0"/>
                  </a:lnTo>
                  <a:cubicBezTo>
                    <a:pt x="884022" y="0"/>
                    <a:pt x="926963" y="42941"/>
                    <a:pt x="926963" y="95911"/>
                  </a:cubicBezTo>
                  <a:lnTo>
                    <a:pt x="926963" y="112869"/>
                  </a:lnTo>
                  <a:cubicBezTo>
                    <a:pt x="926963" y="165839"/>
                    <a:pt x="884022" y="208780"/>
                    <a:pt x="831052" y="208780"/>
                  </a:cubicBezTo>
                  <a:lnTo>
                    <a:pt x="95911" y="208780"/>
                  </a:lnTo>
                  <a:cubicBezTo>
                    <a:pt x="42941" y="208780"/>
                    <a:pt x="0" y="165839"/>
                    <a:pt x="0" y="112869"/>
                  </a:cubicBezTo>
                  <a:lnTo>
                    <a:pt x="0" y="95911"/>
                  </a:lnTo>
                  <a:cubicBezTo>
                    <a:pt x="0" y="42941"/>
                    <a:pt x="42941" y="0"/>
                    <a:pt x="95911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26963" cy="24688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1764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63420" y="2842701"/>
            <a:ext cx="926995" cy="950764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90030" y="3698214"/>
            <a:ext cx="6959704" cy="1844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</a:pP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문장은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예시를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위한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더미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텍스트입니다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실제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내용과는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무관합니다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문장은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예시를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위한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더미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텍스트입니다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실제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내용과는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무관합니다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559742" y="6565689"/>
            <a:ext cx="6300553" cy="110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 실제 내용과는 무관합니다. 이 곳에 원하는 내용을 자유롭게 채워 넣으세요.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90030" y="2698552"/>
            <a:ext cx="5989610" cy="841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3"/>
              </a:lnSpc>
              <a:spcBef>
                <a:spcPct val="0"/>
              </a:spcBef>
            </a:pPr>
            <a:r>
              <a:rPr lang="en-US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회사소개</a:t>
            </a:r>
            <a:r>
              <a:rPr 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프레젠테이션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678594" y="4731677"/>
            <a:ext cx="848395" cy="363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 u="none" strike="noStrike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전년대비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616533" y="5075835"/>
            <a:ext cx="424235" cy="363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00000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업계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155928" y="3412298"/>
            <a:ext cx="212154" cy="363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건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242463" y="921028"/>
            <a:ext cx="6959704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(Footer)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6841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59742" y="2831902"/>
            <a:ext cx="3086100" cy="3245061"/>
            <a:chOff x="0" y="0"/>
            <a:chExt cx="812800" cy="8546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54666"/>
            </a:xfrm>
            <a:custGeom>
              <a:avLst/>
              <a:gdLst/>
              <a:ahLst/>
              <a:cxnLst/>
              <a:rect l="l" t="t" r="r" b="b"/>
              <a:pathLst>
                <a:path w="812800" h="854666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726726"/>
                  </a:lnTo>
                  <a:cubicBezTo>
                    <a:pt x="812800" y="760657"/>
                    <a:pt x="799321" y="793200"/>
                    <a:pt x="775327" y="817193"/>
                  </a:cubicBezTo>
                  <a:cubicBezTo>
                    <a:pt x="751333" y="841187"/>
                    <a:pt x="718791" y="854666"/>
                    <a:pt x="684859" y="854666"/>
                  </a:cubicBezTo>
                  <a:lnTo>
                    <a:pt x="127941" y="854666"/>
                  </a:lnTo>
                  <a:cubicBezTo>
                    <a:pt x="94009" y="854666"/>
                    <a:pt x="61467" y="841187"/>
                    <a:pt x="37473" y="817193"/>
                  </a:cubicBezTo>
                  <a:cubicBezTo>
                    <a:pt x="13479" y="793200"/>
                    <a:pt x="0" y="760657"/>
                    <a:pt x="0" y="726726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42875"/>
              <a:ext cx="812800" cy="9975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350"/>
                </a:lnSpc>
              </a:pPr>
              <a:r>
                <a:rPr lang="en-US" sz="5000">
                  <a:solidFill>
                    <a:srgbClr val="FFFFFF"/>
                  </a:solidFill>
                  <a:latin typeface="Aleo"/>
                  <a:ea typeface="Aleo"/>
                  <a:cs typeface="Aleo"/>
                  <a:sym typeface="Aleo"/>
                </a:rPr>
                <a:t>50%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774195" y="2831902"/>
            <a:ext cx="3485105" cy="1543050"/>
            <a:chOff x="0" y="0"/>
            <a:chExt cx="917888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7888" cy="406400"/>
            </a:xfrm>
            <a:custGeom>
              <a:avLst/>
              <a:gdLst/>
              <a:ahLst/>
              <a:cxnLst/>
              <a:rect l="l" t="t" r="r" b="b"/>
              <a:pathLst>
                <a:path w="917888" h="406400">
                  <a:moveTo>
                    <a:pt x="88857" y="0"/>
                  </a:moveTo>
                  <a:lnTo>
                    <a:pt x="829031" y="0"/>
                  </a:lnTo>
                  <a:cubicBezTo>
                    <a:pt x="852597" y="0"/>
                    <a:pt x="875198" y="9362"/>
                    <a:pt x="891862" y="26026"/>
                  </a:cubicBezTo>
                  <a:cubicBezTo>
                    <a:pt x="908526" y="42690"/>
                    <a:pt x="917888" y="65291"/>
                    <a:pt x="917888" y="88857"/>
                  </a:cubicBezTo>
                  <a:lnTo>
                    <a:pt x="917888" y="317543"/>
                  </a:lnTo>
                  <a:cubicBezTo>
                    <a:pt x="917888" y="366617"/>
                    <a:pt x="878105" y="406400"/>
                    <a:pt x="829031" y="406400"/>
                  </a:cubicBezTo>
                  <a:lnTo>
                    <a:pt x="88857" y="406400"/>
                  </a:lnTo>
                  <a:cubicBezTo>
                    <a:pt x="39783" y="406400"/>
                    <a:pt x="0" y="366617"/>
                    <a:pt x="0" y="317543"/>
                  </a:cubicBezTo>
                  <a:lnTo>
                    <a:pt x="0" y="88857"/>
                  </a:lnTo>
                  <a:cubicBezTo>
                    <a:pt x="0" y="39783"/>
                    <a:pt x="39783" y="0"/>
                    <a:pt x="88857" y="0"/>
                  </a:cubicBezTo>
                  <a:close/>
                </a:path>
              </a:pathLst>
            </a:custGeom>
            <a:solidFill>
              <a:srgbClr val="211F1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04775"/>
              <a:ext cx="917888" cy="51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79"/>
                </a:lnSpc>
              </a:pPr>
              <a:r>
                <a:rPr lang="en-US" sz="3999" spc="-239">
                  <a:solidFill>
                    <a:srgbClr val="FFFFFF"/>
                  </a:solidFill>
                  <a:latin typeface="Aleo"/>
                  <a:ea typeface="Aleo"/>
                  <a:cs typeface="Aleo"/>
                  <a:sym typeface="Aleo"/>
                </a:rPr>
                <a:t>1,243  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774195" y="4533913"/>
            <a:ext cx="3485105" cy="1543050"/>
            <a:chOff x="0" y="0"/>
            <a:chExt cx="917888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17888" cy="406400"/>
            </a:xfrm>
            <a:custGeom>
              <a:avLst/>
              <a:gdLst/>
              <a:ahLst/>
              <a:cxnLst/>
              <a:rect l="l" t="t" r="r" b="b"/>
              <a:pathLst>
                <a:path w="917888" h="406400">
                  <a:moveTo>
                    <a:pt x="88857" y="0"/>
                  </a:moveTo>
                  <a:lnTo>
                    <a:pt x="829031" y="0"/>
                  </a:lnTo>
                  <a:cubicBezTo>
                    <a:pt x="852597" y="0"/>
                    <a:pt x="875198" y="9362"/>
                    <a:pt x="891862" y="26026"/>
                  </a:cubicBezTo>
                  <a:cubicBezTo>
                    <a:pt x="908526" y="42690"/>
                    <a:pt x="917888" y="65291"/>
                    <a:pt x="917888" y="88857"/>
                  </a:cubicBezTo>
                  <a:lnTo>
                    <a:pt x="917888" y="317543"/>
                  </a:lnTo>
                  <a:cubicBezTo>
                    <a:pt x="917888" y="366617"/>
                    <a:pt x="878105" y="406400"/>
                    <a:pt x="829031" y="406400"/>
                  </a:cubicBezTo>
                  <a:lnTo>
                    <a:pt x="88857" y="406400"/>
                  </a:lnTo>
                  <a:cubicBezTo>
                    <a:pt x="39783" y="406400"/>
                    <a:pt x="0" y="366617"/>
                    <a:pt x="0" y="317543"/>
                  </a:cubicBezTo>
                  <a:lnTo>
                    <a:pt x="0" y="88857"/>
                  </a:lnTo>
                  <a:cubicBezTo>
                    <a:pt x="0" y="39783"/>
                    <a:pt x="39783" y="0"/>
                    <a:pt x="88857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04775"/>
              <a:ext cx="917888" cy="51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79"/>
                </a:lnSpc>
              </a:pPr>
              <a:r>
                <a:rPr lang="en-US" sz="3999">
                  <a:solidFill>
                    <a:srgbClr val="211F1C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  1위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00125" y="8931050"/>
            <a:ext cx="13173075" cy="654500"/>
            <a:chOff x="0" y="0"/>
            <a:chExt cx="4202099" cy="2087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02099" cy="208780"/>
            </a:xfrm>
            <a:custGeom>
              <a:avLst/>
              <a:gdLst/>
              <a:ahLst/>
              <a:cxnLst/>
              <a:rect l="l" t="t" r="r" b="b"/>
              <a:pathLst>
                <a:path w="4202099" h="208780">
                  <a:moveTo>
                    <a:pt x="21157" y="0"/>
                  </a:moveTo>
                  <a:lnTo>
                    <a:pt x="4180941" y="0"/>
                  </a:lnTo>
                  <a:cubicBezTo>
                    <a:pt x="4192626" y="0"/>
                    <a:pt x="4202099" y="9473"/>
                    <a:pt x="4202099" y="21157"/>
                  </a:cubicBezTo>
                  <a:lnTo>
                    <a:pt x="4202099" y="187623"/>
                  </a:lnTo>
                  <a:cubicBezTo>
                    <a:pt x="4202099" y="193234"/>
                    <a:pt x="4199870" y="198615"/>
                    <a:pt x="4195902" y="202583"/>
                  </a:cubicBezTo>
                  <a:cubicBezTo>
                    <a:pt x="4191934" y="206551"/>
                    <a:pt x="4186553" y="208780"/>
                    <a:pt x="4180941" y="208780"/>
                  </a:cubicBezTo>
                  <a:lnTo>
                    <a:pt x="21157" y="208780"/>
                  </a:lnTo>
                  <a:cubicBezTo>
                    <a:pt x="9473" y="208780"/>
                    <a:pt x="0" y="199307"/>
                    <a:pt x="0" y="187623"/>
                  </a:cubicBezTo>
                  <a:lnTo>
                    <a:pt x="0" y="21157"/>
                  </a:lnTo>
                  <a:cubicBezTo>
                    <a:pt x="0" y="15546"/>
                    <a:pt x="2229" y="10165"/>
                    <a:pt x="6197" y="6197"/>
                  </a:cubicBezTo>
                  <a:cubicBezTo>
                    <a:pt x="10165" y="2229"/>
                    <a:pt x="15546" y="0"/>
                    <a:pt x="21157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02099" cy="24688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l">
                <a:lnSpc>
                  <a:spcPts val="1764"/>
                </a:lnSpc>
              </a:pPr>
              <a:r>
                <a:rPr lang="en-US" sz="1200" spc="100">
                  <a:solidFill>
                    <a:srgbClr val="000000"/>
                  </a:solidFill>
                  <a:latin typeface="Aleo"/>
                  <a:ea typeface="Aleo"/>
                  <a:cs typeface="Aleo"/>
                  <a:sym typeface="Aleo"/>
                </a:rPr>
                <a:t>        WWW.REALLYGREATSITE.COM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353381" y="8931050"/>
            <a:ext cx="2905919" cy="654500"/>
            <a:chOff x="0" y="0"/>
            <a:chExt cx="926963" cy="2087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26963" cy="208780"/>
            </a:xfrm>
            <a:custGeom>
              <a:avLst/>
              <a:gdLst/>
              <a:ahLst/>
              <a:cxnLst/>
              <a:rect l="l" t="t" r="r" b="b"/>
              <a:pathLst>
                <a:path w="926963" h="208780">
                  <a:moveTo>
                    <a:pt x="95911" y="0"/>
                  </a:moveTo>
                  <a:lnTo>
                    <a:pt x="831052" y="0"/>
                  </a:lnTo>
                  <a:cubicBezTo>
                    <a:pt x="884022" y="0"/>
                    <a:pt x="926963" y="42941"/>
                    <a:pt x="926963" y="95911"/>
                  </a:cubicBezTo>
                  <a:lnTo>
                    <a:pt x="926963" y="112869"/>
                  </a:lnTo>
                  <a:cubicBezTo>
                    <a:pt x="926963" y="165839"/>
                    <a:pt x="884022" y="208780"/>
                    <a:pt x="831052" y="208780"/>
                  </a:cubicBezTo>
                  <a:lnTo>
                    <a:pt x="95911" y="208780"/>
                  </a:lnTo>
                  <a:cubicBezTo>
                    <a:pt x="42941" y="208780"/>
                    <a:pt x="0" y="165839"/>
                    <a:pt x="0" y="112869"/>
                  </a:cubicBezTo>
                  <a:lnTo>
                    <a:pt x="0" y="95911"/>
                  </a:lnTo>
                  <a:cubicBezTo>
                    <a:pt x="0" y="42941"/>
                    <a:pt x="42941" y="0"/>
                    <a:pt x="95911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26963" cy="24688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1764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63420" y="2842701"/>
            <a:ext cx="926995" cy="950764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90030" y="3698214"/>
            <a:ext cx="6959704" cy="1844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</a:pP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문장은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예시를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위한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더미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텍스트입니다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실제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내용과는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무관합니다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문장은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예시를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위한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더미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텍스트입니다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실제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내용과는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무관합니다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559742" y="6565689"/>
            <a:ext cx="6300553" cy="110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 실제 내용과는 무관합니다. 이 곳에 원하는 내용을 자유롭게 채워 넣으세요.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90030" y="2698552"/>
            <a:ext cx="5989610" cy="841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3"/>
              </a:lnSpc>
              <a:spcBef>
                <a:spcPct val="0"/>
              </a:spcBef>
            </a:pPr>
            <a:r>
              <a:rPr lang="en-US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회사소개</a:t>
            </a:r>
            <a:r>
              <a:rPr 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프레젠테이션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678594" y="4731677"/>
            <a:ext cx="848395" cy="363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 u="none" strike="noStrike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전년대비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616533" y="5075835"/>
            <a:ext cx="424235" cy="363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00000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업계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155928" y="3412298"/>
            <a:ext cx="212154" cy="363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건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242462" y="921028"/>
            <a:ext cx="9263737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메인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0272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1-2</a:t>
              </a:r>
            </a:p>
          </p:txBody>
        </p:sp>
      </p:grpSp>
      <p:pic>
        <p:nvPicPr>
          <p:cNvPr id="3" name="그림 2" descr="텍스트, 전자제품, 카메라, 스크린샷이(가) 표시된 사진&#10;&#10;자동 생성된 설명">
            <a:extLst>
              <a:ext uri="{FF2B5EF4-FFF2-40B4-BE49-F238E27FC236}">
                <a16:creationId xmlns:a16="http://schemas.microsoft.com/office/drawing/2014/main" id="{D9F09DE9-BEB3-5609-F279-D684166727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878" y="2019300"/>
            <a:ext cx="7043993" cy="812443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9583473-AF72-F075-17BB-BBEAFA76444A}"/>
              </a:ext>
            </a:extLst>
          </p:cNvPr>
          <p:cNvSpPr/>
          <p:nvPr/>
        </p:nvSpPr>
        <p:spPr>
          <a:xfrm>
            <a:off x="4364703" y="4127800"/>
            <a:ext cx="7086600" cy="4749500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026EAA9-9BD8-3A2D-2E80-E1AC7F57C7AD}"/>
              </a:ext>
            </a:extLst>
          </p:cNvPr>
          <p:cNvSpPr/>
          <p:nvPr/>
        </p:nvSpPr>
        <p:spPr>
          <a:xfrm>
            <a:off x="4364703" y="2324100"/>
            <a:ext cx="7086600" cy="1324043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F3B14D2-73D6-D882-E281-A739BD10333C}"/>
              </a:ext>
            </a:extLst>
          </p:cNvPr>
          <p:cNvSpPr/>
          <p:nvPr/>
        </p:nvSpPr>
        <p:spPr>
          <a:xfrm>
            <a:off x="4353817" y="3919714"/>
            <a:ext cx="7086600" cy="168546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8B53033-1EDD-8608-832C-E442A9436320}"/>
              </a:ext>
            </a:extLst>
          </p:cNvPr>
          <p:cNvSpPr/>
          <p:nvPr/>
        </p:nvSpPr>
        <p:spPr>
          <a:xfrm>
            <a:off x="11184603" y="4371663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6CC5B60-5D03-4E73-F088-128F5F629F0E}"/>
              </a:ext>
            </a:extLst>
          </p:cNvPr>
          <p:cNvSpPr/>
          <p:nvPr/>
        </p:nvSpPr>
        <p:spPr>
          <a:xfrm>
            <a:off x="3630385" y="3882021"/>
            <a:ext cx="729657" cy="272642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E1659D4-AED8-D3A5-CF91-68E0652BAECB}"/>
              </a:ext>
            </a:extLst>
          </p:cNvPr>
          <p:cNvSpPr/>
          <p:nvPr/>
        </p:nvSpPr>
        <p:spPr>
          <a:xfrm>
            <a:off x="10920031" y="2167643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4433C74-2D5A-DD02-3995-E27A82942729}"/>
              </a:ext>
            </a:extLst>
          </p:cNvPr>
          <p:cNvSpPr/>
          <p:nvPr/>
        </p:nvSpPr>
        <p:spPr>
          <a:xfrm>
            <a:off x="4114800" y="1943100"/>
            <a:ext cx="7641303" cy="701040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3D5DBF0-2FDD-7D04-E3D5-A71F4FB1E356}"/>
              </a:ext>
            </a:extLst>
          </p:cNvPr>
          <p:cNvSpPr/>
          <p:nvPr/>
        </p:nvSpPr>
        <p:spPr>
          <a:xfrm>
            <a:off x="3201126" y="1997531"/>
            <a:ext cx="997961" cy="619561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4" name="TextBox 18">
            <a:extLst>
              <a:ext uri="{FF2B5EF4-FFF2-40B4-BE49-F238E27FC236}">
                <a16:creationId xmlns:a16="http://schemas.microsoft.com/office/drawing/2014/main" id="{FD1DF6B1-0F43-9E34-7A15-AA3461C70AAF}"/>
              </a:ext>
            </a:extLst>
          </p:cNvPr>
          <p:cNvSpPr txBox="1"/>
          <p:nvPr/>
        </p:nvSpPr>
        <p:spPr>
          <a:xfrm>
            <a:off x="12652671" y="2254355"/>
            <a:ext cx="2070047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배경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버튼 리스트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7B103B46-FB6A-4E3D-F3D7-E14F957AF7AD}"/>
              </a:ext>
            </a:extLst>
          </p:cNvPr>
          <p:cNvSpPr txBox="1"/>
          <p:nvPr/>
        </p:nvSpPr>
        <p:spPr>
          <a:xfrm>
            <a:off x="12669777" y="4438231"/>
            <a:ext cx="1739541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상품 목록 리스트</a:t>
            </a:r>
            <a:endParaRPr lang="en-US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AB31CDBF-7319-428D-08E4-89012F824387}"/>
              </a:ext>
            </a:extLst>
          </p:cNvPr>
          <p:cNvSpPr txBox="1"/>
          <p:nvPr/>
        </p:nvSpPr>
        <p:spPr>
          <a:xfrm>
            <a:off x="457200" y="4299414"/>
            <a:ext cx="3524561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왼쪽은 제품의 개수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오른쪽은 정렬 버튼</a:t>
            </a:r>
            <a:endParaRPr lang="en-US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18282F13-1856-C546-6181-69ADA5A4B914}"/>
              </a:ext>
            </a:extLst>
          </p:cNvPr>
          <p:cNvSpPr txBox="1"/>
          <p:nvPr/>
        </p:nvSpPr>
        <p:spPr>
          <a:xfrm>
            <a:off x="2493965" y="2721004"/>
            <a:ext cx="1206141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전체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</a:t>
            </a:r>
            <a:endParaRPr lang="en-US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CCEA9C4-9399-FC38-4A9D-8770BDEAA505}"/>
              </a:ext>
            </a:extLst>
          </p:cNvPr>
          <p:cNvSpPr/>
          <p:nvPr/>
        </p:nvSpPr>
        <p:spPr>
          <a:xfrm>
            <a:off x="4364703" y="3685836"/>
            <a:ext cx="7096551" cy="167476"/>
          </a:xfrm>
          <a:prstGeom prst="roundRect">
            <a:avLst/>
          </a:prstGeom>
          <a:noFill/>
          <a:ln w="38100">
            <a:solidFill>
              <a:srgbClr val="1D48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E87FC27-BDDB-139F-217F-35A807C774F6}"/>
              </a:ext>
            </a:extLst>
          </p:cNvPr>
          <p:cNvSpPr/>
          <p:nvPr/>
        </p:nvSpPr>
        <p:spPr>
          <a:xfrm>
            <a:off x="11472139" y="3595651"/>
            <a:ext cx="683858" cy="324063"/>
          </a:xfrm>
          <a:prstGeom prst="roundRect">
            <a:avLst/>
          </a:prstGeom>
          <a:solidFill>
            <a:srgbClr val="F1F1F1"/>
          </a:solidFill>
          <a:ln w="38100">
            <a:solidFill>
              <a:srgbClr val="1D48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2" name="TextBox 18">
            <a:extLst>
              <a:ext uri="{FF2B5EF4-FFF2-40B4-BE49-F238E27FC236}">
                <a16:creationId xmlns:a16="http://schemas.microsoft.com/office/drawing/2014/main" id="{8AC271EE-E81F-EDFA-71DF-3C112E91E57A}"/>
              </a:ext>
            </a:extLst>
          </p:cNvPr>
          <p:cNvSpPr txBox="1"/>
          <p:nvPr/>
        </p:nvSpPr>
        <p:spPr>
          <a:xfrm>
            <a:off x="12669777" y="3607542"/>
            <a:ext cx="3217197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탭 메뉴 리스트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(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display:none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6266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1-2</a:t>
              </a:r>
            </a:p>
          </p:txBody>
        </p:sp>
      </p:grpSp>
      <p:pic>
        <p:nvPicPr>
          <p:cNvPr id="4" name="그림 3" descr="텍스트, 스크린샷, 명함, 디자인이(가) 표시된 사진&#10;&#10;자동 생성된 설명">
            <a:extLst>
              <a:ext uri="{FF2B5EF4-FFF2-40B4-BE49-F238E27FC236}">
                <a16:creationId xmlns:a16="http://schemas.microsoft.com/office/drawing/2014/main" id="{2E52A9BB-02D9-9BEE-9710-73D4FD5AD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331" y="3314700"/>
            <a:ext cx="9419975" cy="4782079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2781D83-F53B-E79B-8BB7-2401A033F6A3}"/>
              </a:ext>
            </a:extLst>
          </p:cNvPr>
          <p:cNvSpPr/>
          <p:nvPr/>
        </p:nvSpPr>
        <p:spPr>
          <a:xfrm>
            <a:off x="3505200" y="5143500"/>
            <a:ext cx="6858000" cy="1981200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AA01A41-174D-7EDB-377C-7E95C09A65B4}"/>
              </a:ext>
            </a:extLst>
          </p:cNvPr>
          <p:cNvSpPr/>
          <p:nvPr/>
        </p:nvSpPr>
        <p:spPr>
          <a:xfrm>
            <a:off x="4248538" y="5267907"/>
            <a:ext cx="1752600" cy="1676400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9EAD633-B0C1-A32D-7ADD-A3FCC98D5790}"/>
              </a:ext>
            </a:extLst>
          </p:cNvPr>
          <p:cNvSpPr/>
          <p:nvPr/>
        </p:nvSpPr>
        <p:spPr>
          <a:xfrm>
            <a:off x="5687007" y="4104693"/>
            <a:ext cx="2514600" cy="835727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D11BD0-F1A3-6392-3CD4-97238ECAF39C}"/>
              </a:ext>
            </a:extLst>
          </p:cNvPr>
          <p:cNvSpPr/>
          <p:nvPr/>
        </p:nvSpPr>
        <p:spPr>
          <a:xfrm>
            <a:off x="6052458" y="5277238"/>
            <a:ext cx="1752600" cy="1676400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7366AC6-F3A5-070D-7D24-32A1BEE5FFEC}"/>
              </a:ext>
            </a:extLst>
          </p:cNvPr>
          <p:cNvSpPr/>
          <p:nvPr/>
        </p:nvSpPr>
        <p:spPr>
          <a:xfrm>
            <a:off x="7868814" y="5286569"/>
            <a:ext cx="1752600" cy="1676400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0F501FE-770C-B0D5-364C-3C855851B58D}"/>
              </a:ext>
            </a:extLst>
          </p:cNvPr>
          <p:cNvSpPr/>
          <p:nvPr/>
        </p:nvSpPr>
        <p:spPr>
          <a:xfrm>
            <a:off x="3677038" y="7020507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1F92EDF-02A9-7975-8A6A-6D355ABD2ADF}"/>
              </a:ext>
            </a:extLst>
          </p:cNvPr>
          <p:cNvSpPr/>
          <p:nvPr/>
        </p:nvSpPr>
        <p:spPr>
          <a:xfrm>
            <a:off x="4544007" y="4286146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h1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EE983B8-BC09-D32E-33D6-59350754DF13}"/>
              </a:ext>
            </a:extLst>
          </p:cNvPr>
          <p:cNvSpPr/>
          <p:nvPr/>
        </p:nvSpPr>
        <p:spPr>
          <a:xfrm>
            <a:off x="8461020" y="6709716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li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80B343-FC76-ED55-7D8F-B84D0AA00532}"/>
              </a:ext>
            </a:extLst>
          </p:cNvPr>
          <p:cNvSpPr/>
          <p:nvPr/>
        </p:nvSpPr>
        <p:spPr>
          <a:xfrm>
            <a:off x="6666724" y="6704824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li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3D1DC08-4842-35DA-BC23-6B686FCE5B99}"/>
              </a:ext>
            </a:extLst>
          </p:cNvPr>
          <p:cNvSpPr/>
          <p:nvPr/>
        </p:nvSpPr>
        <p:spPr>
          <a:xfrm>
            <a:off x="4851344" y="6708013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li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CC50284A-7D65-1F2D-B574-B912B943B401}"/>
              </a:ext>
            </a:extLst>
          </p:cNvPr>
          <p:cNvSpPr txBox="1"/>
          <p:nvPr/>
        </p:nvSpPr>
        <p:spPr>
          <a:xfrm>
            <a:off x="11722328" y="5703093"/>
            <a:ext cx="4299388" cy="10678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버튼 리스트와 다음 페이지에서 설명할 카테고리 링크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를 감쌈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(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현재는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display:none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)</a:t>
            </a: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ul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 버튼 리스트 구현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EBF609B-E664-C1D9-ACA8-06EE6BFD7D04}"/>
              </a:ext>
            </a:extLst>
          </p:cNvPr>
          <p:cNvSpPr/>
          <p:nvPr/>
        </p:nvSpPr>
        <p:spPr>
          <a:xfrm>
            <a:off x="3919352" y="5191707"/>
            <a:ext cx="6062848" cy="1872266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DEBF7F6-C6D7-ABE3-AB6E-8A5AAB313F6A}"/>
              </a:ext>
            </a:extLst>
          </p:cNvPr>
          <p:cNvSpPr/>
          <p:nvPr/>
        </p:nvSpPr>
        <p:spPr>
          <a:xfrm>
            <a:off x="3598228" y="5872900"/>
            <a:ext cx="586554" cy="364121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ul</a:t>
            </a:r>
            <a:endParaRPr lang="ko-KR" altLang="en-US" sz="1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3" name="TextBox 18">
            <a:extLst>
              <a:ext uri="{FF2B5EF4-FFF2-40B4-BE49-F238E27FC236}">
                <a16:creationId xmlns:a16="http://schemas.microsoft.com/office/drawing/2014/main" id="{D0A82E70-0151-1A9A-27D8-003112710C7A}"/>
              </a:ext>
            </a:extLst>
          </p:cNvPr>
          <p:cNvSpPr txBox="1"/>
          <p:nvPr/>
        </p:nvSpPr>
        <p:spPr>
          <a:xfrm>
            <a:off x="11722328" y="4282258"/>
            <a:ext cx="4299388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카테고리 제목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1215284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1658</TotalTime>
  <Words>2131</Words>
  <Application>Microsoft Office PowerPoint</Application>
  <PresentationFormat>사용자 지정</PresentationFormat>
  <Paragraphs>665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5" baseType="lpstr">
      <vt:lpstr>윤고딕</vt:lpstr>
      <vt:lpstr>윤고딕 Medium</vt:lpstr>
      <vt:lpstr>Aleo</vt:lpstr>
      <vt:lpstr>Arial</vt:lpstr>
      <vt:lpstr>Anton</vt:lpstr>
      <vt:lpstr>Calibri</vt:lpstr>
      <vt:lpstr>윤고딕 Semi-Bold</vt:lpstr>
      <vt:lpstr>윤고딕 Bold</vt:lpstr>
      <vt:lpstr>맑은 고딕</vt:lpstr>
      <vt:lpstr>TDTD한강고딕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블루 그레이 깔끔한 심플한 기업 회사소개 발표 소개 프레젠테이션</dc:title>
  <dc:creator>HYEON</dc:creator>
  <cp:lastModifiedBy>user</cp:lastModifiedBy>
  <cp:revision>28</cp:revision>
  <dcterms:created xsi:type="dcterms:W3CDTF">2006-08-16T00:00:00Z</dcterms:created>
  <dcterms:modified xsi:type="dcterms:W3CDTF">2024-09-23T08:58:20Z</dcterms:modified>
  <dc:identifier>DAGRRh_spmw</dc:identifier>
</cp:coreProperties>
</file>